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75" r:id="rId3"/>
    <p:sldId id="277" r:id="rId4"/>
    <p:sldId id="282" r:id="rId5"/>
    <p:sldId id="283" r:id="rId6"/>
    <p:sldId id="285" r:id="rId7"/>
    <p:sldId id="296" r:id="rId8"/>
    <p:sldId id="294" r:id="rId9"/>
    <p:sldId id="295" r:id="rId10"/>
    <p:sldId id="258" r:id="rId11"/>
    <p:sldId id="310" r:id="rId12"/>
    <p:sldId id="278" r:id="rId13"/>
    <p:sldId id="259" r:id="rId14"/>
    <p:sldId id="297" r:id="rId15"/>
    <p:sldId id="298" r:id="rId16"/>
    <p:sldId id="299" r:id="rId17"/>
    <p:sldId id="280" r:id="rId18"/>
    <p:sldId id="263" r:id="rId19"/>
    <p:sldId id="301" r:id="rId20"/>
    <p:sldId id="302" r:id="rId21"/>
    <p:sldId id="261" r:id="rId22"/>
    <p:sldId id="303" r:id="rId23"/>
    <p:sldId id="304" r:id="rId24"/>
    <p:sldId id="305" r:id="rId25"/>
    <p:sldId id="306" r:id="rId26"/>
    <p:sldId id="287" r:id="rId27"/>
    <p:sldId id="288" r:id="rId28"/>
    <p:sldId id="307" r:id="rId29"/>
    <p:sldId id="308" r:id="rId30"/>
    <p:sldId id="309" r:id="rId31"/>
    <p:sldId id="276" r:id="rId32"/>
    <p:sldId id="292" r:id="rId3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82F"/>
    <a:srgbClr val="002A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4" d="100"/>
          <a:sy n="64" d="100"/>
        </p:scale>
        <p:origin x="74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9899EA-6853-7F5B-1064-D8F4C1B0B7A7}"/>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E13135CD-E1EB-43A2-A733-BB64CD8B34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751C48D1-6C30-D274-D4DE-AA1D976EBC35}"/>
              </a:ext>
            </a:extLst>
          </p:cNvPr>
          <p:cNvSpPr>
            <a:spLocks noGrp="1"/>
          </p:cNvSpPr>
          <p:nvPr>
            <p:ph type="dt" sz="half" idx="10"/>
          </p:nvPr>
        </p:nvSpPr>
        <p:spPr/>
        <p:txBody>
          <a:bodyPr/>
          <a:lstStyle/>
          <a:p>
            <a:fld id="{495E9B7F-1538-421F-A15F-71FD56E8476A}" type="datetimeFigureOut">
              <a:rPr lang="fr-FR" smtClean="0"/>
              <a:t>25/01/2023</a:t>
            </a:fld>
            <a:endParaRPr lang="fr-FR"/>
          </a:p>
        </p:txBody>
      </p:sp>
      <p:sp>
        <p:nvSpPr>
          <p:cNvPr id="5" name="Espace réservé du pied de page 4">
            <a:extLst>
              <a:ext uri="{FF2B5EF4-FFF2-40B4-BE49-F238E27FC236}">
                <a16:creationId xmlns:a16="http://schemas.microsoft.com/office/drawing/2014/main" id="{43250A55-6F32-BE9F-681A-E64104DB547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D279AB9-B561-8C4F-4B4C-6AB1E49B8F8E}"/>
              </a:ext>
            </a:extLst>
          </p:cNvPr>
          <p:cNvSpPr>
            <a:spLocks noGrp="1"/>
          </p:cNvSpPr>
          <p:nvPr>
            <p:ph type="sldNum" sz="quarter" idx="12"/>
          </p:nvPr>
        </p:nvSpPr>
        <p:spPr/>
        <p:txBody>
          <a:bodyPr/>
          <a:lstStyle/>
          <a:p>
            <a:fld id="{70427776-5DE7-4F00-AF5D-3F134BC7F958}" type="slidenum">
              <a:rPr lang="fr-FR" smtClean="0"/>
              <a:t>‹Nr.›</a:t>
            </a:fld>
            <a:endParaRPr lang="fr-FR"/>
          </a:p>
        </p:txBody>
      </p:sp>
    </p:spTree>
    <p:extLst>
      <p:ext uri="{BB962C8B-B14F-4D97-AF65-F5344CB8AC3E}">
        <p14:creationId xmlns:p14="http://schemas.microsoft.com/office/powerpoint/2010/main" val="2968279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5A2D81-51C5-CE6B-61BC-2579ABA2C2F1}"/>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BFF8BF36-9597-2802-94D8-54B9B80F37FD}"/>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2478BAA-E471-0466-D6C2-33A7560C12C9}"/>
              </a:ext>
            </a:extLst>
          </p:cNvPr>
          <p:cNvSpPr>
            <a:spLocks noGrp="1"/>
          </p:cNvSpPr>
          <p:nvPr>
            <p:ph type="dt" sz="half" idx="10"/>
          </p:nvPr>
        </p:nvSpPr>
        <p:spPr/>
        <p:txBody>
          <a:bodyPr/>
          <a:lstStyle/>
          <a:p>
            <a:fld id="{495E9B7F-1538-421F-A15F-71FD56E8476A}" type="datetimeFigureOut">
              <a:rPr lang="fr-FR" smtClean="0"/>
              <a:t>25/01/2023</a:t>
            </a:fld>
            <a:endParaRPr lang="fr-FR"/>
          </a:p>
        </p:txBody>
      </p:sp>
      <p:sp>
        <p:nvSpPr>
          <p:cNvPr id="5" name="Espace réservé du pied de page 4">
            <a:extLst>
              <a:ext uri="{FF2B5EF4-FFF2-40B4-BE49-F238E27FC236}">
                <a16:creationId xmlns:a16="http://schemas.microsoft.com/office/drawing/2014/main" id="{7765E0EF-EBA3-3886-52F5-61D8FF71164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8431399-3FA2-4641-2924-4618A226EC3B}"/>
              </a:ext>
            </a:extLst>
          </p:cNvPr>
          <p:cNvSpPr>
            <a:spLocks noGrp="1"/>
          </p:cNvSpPr>
          <p:nvPr>
            <p:ph type="sldNum" sz="quarter" idx="12"/>
          </p:nvPr>
        </p:nvSpPr>
        <p:spPr/>
        <p:txBody>
          <a:bodyPr/>
          <a:lstStyle/>
          <a:p>
            <a:fld id="{70427776-5DE7-4F00-AF5D-3F134BC7F958}" type="slidenum">
              <a:rPr lang="fr-FR" smtClean="0"/>
              <a:t>‹Nr.›</a:t>
            </a:fld>
            <a:endParaRPr lang="fr-FR"/>
          </a:p>
        </p:txBody>
      </p:sp>
    </p:spTree>
    <p:extLst>
      <p:ext uri="{BB962C8B-B14F-4D97-AF65-F5344CB8AC3E}">
        <p14:creationId xmlns:p14="http://schemas.microsoft.com/office/powerpoint/2010/main" val="1207056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769C9016-EA5C-B21C-D722-EFA73B5FD9E4}"/>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DE922018-B9CE-9640-1CCF-D76FCFDC9825}"/>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0EC108B-93C0-0407-35FC-C86E15A435BB}"/>
              </a:ext>
            </a:extLst>
          </p:cNvPr>
          <p:cNvSpPr>
            <a:spLocks noGrp="1"/>
          </p:cNvSpPr>
          <p:nvPr>
            <p:ph type="dt" sz="half" idx="10"/>
          </p:nvPr>
        </p:nvSpPr>
        <p:spPr/>
        <p:txBody>
          <a:bodyPr/>
          <a:lstStyle/>
          <a:p>
            <a:fld id="{495E9B7F-1538-421F-A15F-71FD56E8476A}" type="datetimeFigureOut">
              <a:rPr lang="fr-FR" smtClean="0"/>
              <a:t>25/01/2023</a:t>
            </a:fld>
            <a:endParaRPr lang="fr-FR"/>
          </a:p>
        </p:txBody>
      </p:sp>
      <p:sp>
        <p:nvSpPr>
          <p:cNvPr id="5" name="Espace réservé du pied de page 4">
            <a:extLst>
              <a:ext uri="{FF2B5EF4-FFF2-40B4-BE49-F238E27FC236}">
                <a16:creationId xmlns:a16="http://schemas.microsoft.com/office/drawing/2014/main" id="{DFE83A82-3F5E-EC40-1555-A5E0D31A2D2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A70736B-970B-2738-9B8A-C196511135E2}"/>
              </a:ext>
            </a:extLst>
          </p:cNvPr>
          <p:cNvSpPr>
            <a:spLocks noGrp="1"/>
          </p:cNvSpPr>
          <p:nvPr>
            <p:ph type="sldNum" sz="quarter" idx="12"/>
          </p:nvPr>
        </p:nvSpPr>
        <p:spPr/>
        <p:txBody>
          <a:bodyPr/>
          <a:lstStyle/>
          <a:p>
            <a:fld id="{70427776-5DE7-4F00-AF5D-3F134BC7F958}" type="slidenum">
              <a:rPr lang="fr-FR" smtClean="0"/>
              <a:t>‹Nr.›</a:t>
            </a:fld>
            <a:endParaRPr lang="fr-FR"/>
          </a:p>
        </p:txBody>
      </p:sp>
    </p:spTree>
    <p:extLst>
      <p:ext uri="{BB962C8B-B14F-4D97-AF65-F5344CB8AC3E}">
        <p14:creationId xmlns:p14="http://schemas.microsoft.com/office/powerpoint/2010/main" val="28195498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50B7C4-929C-3A55-30F8-E366DEF1CC8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48AD2A62-CEC6-6A29-D563-0B0ABDE97FCF}"/>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CAF2B82-94D1-8538-1911-547A4A96D03E}"/>
              </a:ext>
            </a:extLst>
          </p:cNvPr>
          <p:cNvSpPr>
            <a:spLocks noGrp="1"/>
          </p:cNvSpPr>
          <p:nvPr>
            <p:ph type="dt" sz="half" idx="10"/>
          </p:nvPr>
        </p:nvSpPr>
        <p:spPr/>
        <p:txBody>
          <a:bodyPr/>
          <a:lstStyle/>
          <a:p>
            <a:fld id="{495E9B7F-1538-421F-A15F-71FD56E8476A}" type="datetimeFigureOut">
              <a:rPr lang="fr-FR" smtClean="0"/>
              <a:t>25/01/2023</a:t>
            </a:fld>
            <a:endParaRPr lang="fr-FR"/>
          </a:p>
        </p:txBody>
      </p:sp>
      <p:sp>
        <p:nvSpPr>
          <p:cNvPr id="5" name="Espace réservé du pied de page 4">
            <a:extLst>
              <a:ext uri="{FF2B5EF4-FFF2-40B4-BE49-F238E27FC236}">
                <a16:creationId xmlns:a16="http://schemas.microsoft.com/office/drawing/2014/main" id="{8A2D2D1D-2DDB-392E-C757-2999C5AB749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C6F4D36-EA35-0CF2-270A-E1983714D55A}"/>
              </a:ext>
            </a:extLst>
          </p:cNvPr>
          <p:cNvSpPr>
            <a:spLocks noGrp="1"/>
          </p:cNvSpPr>
          <p:nvPr>
            <p:ph type="sldNum" sz="quarter" idx="12"/>
          </p:nvPr>
        </p:nvSpPr>
        <p:spPr/>
        <p:txBody>
          <a:bodyPr/>
          <a:lstStyle/>
          <a:p>
            <a:fld id="{70427776-5DE7-4F00-AF5D-3F134BC7F958}" type="slidenum">
              <a:rPr lang="fr-FR" smtClean="0"/>
              <a:t>‹Nr.›</a:t>
            </a:fld>
            <a:endParaRPr lang="fr-FR"/>
          </a:p>
        </p:txBody>
      </p:sp>
    </p:spTree>
    <p:extLst>
      <p:ext uri="{BB962C8B-B14F-4D97-AF65-F5344CB8AC3E}">
        <p14:creationId xmlns:p14="http://schemas.microsoft.com/office/powerpoint/2010/main" val="2538992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6D84BB-EE46-C203-87D6-E05E7B022BB2}"/>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89C3FE25-828C-4569-4C31-C58AC71E0F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D8A2082D-1EDB-D2E7-183E-EDF31CD1BB67}"/>
              </a:ext>
            </a:extLst>
          </p:cNvPr>
          <p:cNvSpPr>
            <a:spLocks noGrp="1"/>
          </p:cNvSpPr>
          <p:nvPr>
            <p:ph type="dt" sz="half" idx="10"/>
          </p:nvPr>
        </p:nvSpPr>
        <p:spPr/>
        <p:txBody>
          <a:bodyPr/>
          <a:lstStyle/>
          <a:p>
            <a:fld id="{495E9B7F-1538-421F-A15F-71FD56E8476A}" type="datetimeFigureOut">
              <a:rPr lang="fr-FR" smtClean="0"/>
              <a:t>25/01/2023</a:t>
            </a:fld>
            <a:endParaRPr lang="fr-FR"/>
          </a:p>
        </p:txBody>
      </p:sp>
      <p:sp>
        <p:nvSpPr>
          <p:cNvPr id="5" name="Espace réservé du pied de page 4">
            <a:extLst>
              <a:ext uri="{FF2B5EF4-FFF2-40B4-BE49-F238E27FC236}">
                <a16:creationId xmlns:a16="http://schemas.microsoft.com/office/drawing/2014/main" id="{8F476E94-5EF1-9B8A-5DD1-48E2A179AE1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FDBA7BA-3FBF-2333-3120-BA099A0CCE66}"/>
              </a:ext>
            </a:extLst>
          </p:cNvPr>
          <p:cNvSpPr>
            <a:spLocks noGrp="1"/>
          </p:cNvSpPr>
          <p:nvPr>
            <p:ph type="sldNum" sz="quarter" idx="12"/>
          </p:nvPr>
        </p:nvSpPr>
        <p:spPr/>
        <p:txBody>
          <a:bodyPr/>
          <a:lstStyle/>
          <a:p>
            <a:fld id="{70427776-5DE7-4F00-AF5D-3F134BC7F958}" type="slidenum">
              <a:rPr lang="fr-FR" smtClean="0"/>
              <a:t>‹Nr.›</a:t>
            </a:fld>
            <a:endParaRPr lang="fr-FR"/>
          </a:p>
        </p:txBody>
      </p:sp>
    </p:spTree>
    <p:extLst>
      <p:ext uri="{BB962C8B-B14F-4D97-AF65-F5344CB8AC3E}">
        <p14:creationId xmlns:p14="http://schemas.microsoft.com/office/powerpoint/2010/main" val="580041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EACAC5-D9D4-1968-9A60-B4BA6615F361}"/>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A17ED313-08A1-F0A2-55C8-B7D9A7CFA59A}"/>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5D063688-BF98-2BF8-EE31-A175CF0E8CE0}"/>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0DEF0C4A-8A1C-79DC-AEB7-D64437E9A233}"/>
              </a:ext>
            </a:extLst>
          </p:cNvPr>
          <p:cNvSpPr>
            <a:spLocks noGrp="1"/>
          </p:cNvSpPr>
          <p:nvPr>
            <p:ph type="dt" sz="half" idx="10"/>
          </p:nvPr>
        </p:nvSpPr>
        <p:spPr/>
        <p:txBody>
          <a:bodyPr/>
          <a:lstStyle/>
          <a:p>
            <a:fld id="{495E9B7F-1538-421F-A15F-71FD56E8476A}" type="datetimeFigureOut">
              <a:rPr lang="fr-FR" smtClean="0"/>
              <a:t>25/01/2023</a:t>
            </a:fld>
            <a:endParaRPr lang="fr-FR"/>
          </a:p>
        </p:txBody>
      </p:sp>
      <p:sp>
        <p:nvSpPr>
          <p:cNvPr id="6" name="Espace réservé du pied de page 5">
            <a:extLst>
              <a:ext uri="{FF2B5EF4-FFF2-40B4-BE49-F238E27FC236}">
                <a16:creationId xmlns:a16="http://schemas.microsoft.com/office/drawing/2014/main" id="{EA04B5FC-7B1C-8F19-0BB3-284F6CC4965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726B48C-20AB-5A00-35DF-7C382B9CA5B0}"/>
              </a:ext>
            </a:extLst>
          </p:cNvPr>
          <p:cNvSpPr>
            <a:spLocks noGrp="1"/>
          </p:cNvSpPr>
          <p:nvPr>
            <p:ph type="sldNum" sz="quarter" idx="12"/>
          </p:nvPr>
        </p:nvSpPr>
        <p:spPr/>
        <p:txBody>
          <a:bodyPr/>
          <a:lstStyle/>
          <a:p>
            <a:fld id="{70427776-5DE7-4F00-AF5D-3F134BC7F958}" type="slidenum">
              <a:rPr lang="fr-FR" smtClean="0"/>
              <a:t>‹Nr.›</a:t>
            </a:fld>
            <a:endParaRPr lang="fr-FR"/>
          </a:p>
        </p:txBody>
      </p:sp>
    </p:spTree>
    <p:extLst>
      <p:ext uri="{BB962C8B-B14F-4D97-AF65-F5344CB8AC3E}">
        <p14:creationId xmlns:p14="http://schemas.microsoft.com/office/powerpoint/2010/main" val="27299612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8559FB-C56B-0585-AABB-216F11DA8F0F}"/>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3B526D71-2C9A-FC2B-82F3-655A6941BA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17670BA9-1272-FF03-157E-A505706470C6}"/>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665C135B-CDF1-16A8-6B28-F7B2A19EE3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8DEBA6A4-F0C4-9701-40D9-9D4261070210}"/>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5289C837-1555-F169-EB92-B9597E73FDE6}"/>
              </a:ext>
            </a:extLst>
          </p:cNvPr>
          <p:cNvSpPr>
            <a:spLocks noGrp="1"/>
          </p:cNvSpPr>
          <p:nvPr>
            <p:ph type="dt" sz="half" idx="10"/>
          </p:nvPr>
        </p:nvSpPr>
        <p:spPr/>
        <p:txBody>
          <a:bodyPr/>
          <a:lstStyle/>
          <a:p>
            <a:fld id="{495E9B7F-1538-421F-A15F-71FD56E8476A}" type="datetimeFigureOut">
              <a:rPr lang="fr-FR" smtClean="0"/>
              <a:t>25/01/2023</a:t>
            </a:fld>
            <a:endParaRPr lang="fr-FR"/>
          </a:p>
        </p:txBody>
      </p:sp>
      <p:sp>
        <p:nvSpPr>
          <p:cNvPr id="8" name="Espace réservé du pied de page 7">
            <a:extLst>
              <a:ext uri="{FF2B5EF4-FFF2-40B4-BE49-F238E27FC236}">
                <a16:creationId xmlns:a16="http://schemas.microsoft.com/office/drawing/2014/main" id="{7FB4E457-7B17-E54C-FE49-F958D20F0355}"/>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463715E6-2F76-D895-0A66-C2F40DB070F5}"/>
              </a:ext>
            </a:extLst>
          </p:cNvPr>
          <p:cNvSpPr>
            <a:spLocks noGrp="1"/>
          </p:cNvSpPr>
          <p:nvPr>
            <p:ph type="sldNum" sz="quarter" idx="12"/>
          </p:nvPr>
        </p:nvSpPr>
        <p:spPr/>
        <p:txBody>
          <a:bodyPr/>
          <a:lstStyle/>
          <a:p>
            <a:fld id="{70427776-5DE7-4F00-AF5D-3F134BC7F958}" type="slidenum">
              <a:rPr lang="fr-FR" smtClean="0"/>
              <a:t>‹Nr.›</a:t>
            </a:fld>
            <a:endParaRPr lang="fr-FR"/>
          </a:p>
        </p:txBody>
      </p:sp>
    </p:spTree>
    <p:extLst>
      <p:ext uri="{BB962C8B-B14F-4D97-AF65-F5344CB8AC3E}">
        <p14:creationId xmlns:p14="http://schemas.microsoft.com/office/powerpoint/2010/main" val="18201241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8EFC39-528D-535A-40F8-369445C4BC72}"/>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8EDDE52A-F0B6-DA70-F5B9-0F079E7AA281}"/>
              </a:ext>
            </a:extLst>
          </p:cNvPr>
          <p:cNvSpPr>
            <a:spLocks noGrp="1"/>
          </p:cNvSpPr>
          <p:nvPr>
            <p:ph type="dt" sz="half" idx="10"/>
          </p:nvPr>
        </p:nvSpPr>
        <p:spPr/>
        <p:txBody>
          <a:bodyPr/>
          <a:lstStyle/>
          <a:p>
            <a:fld id="{495E9B7F-1538-421F-A15F-71FD56E8476A}" type="datetimeFigureOut">
              <a:rPr lang="fr-FR" smtClean="0"/>
              <a:t>25/01/2023</a:t>
            </a:fld>
            <a:endParaRPr lang="fr-FR"/>
          </a:p>
        </p:txBody>
      </p:sp>
      <p:sp>
        <p:nvSpPr>
          <p:cNvPr id="4" name="Espace réservé du pied de page 3">
            <a:extLst>
              <a:ext uri="{FF2B5EF4-FFF2-40B4-BE49-F238E27FC236}">
                <a16:creationId xmlns:a16="http://schemas.microsoft.com/office/drawing/2014/main" id="{1A65DA4D-FB01-09C4-A102-779DCDCEAA9A}"/>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9D49D881-FFB8-7E8F-E1BD-166819948FA1}"/>
              </a:ext>
            </a:extLst>
          </p:cNvPr>
          <p:cNvSpPr>
            <a:spLocks noGrp="1"/>
          </p:cNvSpPr>
          <p:nvPr>
            <p:ph type="sldNum" sz="quarter" idx="12"/>
          </p:nvPr>
        </p:nvSpPr>
        <p:spPr/>
        <p:txBody>
          <a:bodyPr/>
          <a:lstStyle/>
          <a:p>
            <a:fld id="{70427776-5DE7-4F00-AF5D-3F134BC7F958}" type="slidenum">
              <a:rPr lang="fr-FR" smtClean="0"/>
              <a:t>‹Nr.›</a:t>
            </a:fld>
            <a:endParaRPr lang="fr-FR"/>
          </a:p>
        </p:txBody>
      </p:sp>
    </p:spTree>
    <p:extLst>
      <p:ext uri="{BB962C8B-B14F-4D97-AF65-F5344CB8AC3E}">
        <p14:creationId xmlns:p14="http://schemas.microsoft.com/office/powerpoint/2010/main" val="30183822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6893FD9-27FC-A042-8D4A-9E5E9753E1D6}"/>
              </a:ext>
            </a:extLst>
          </p:cNvPr>
          <p:cNvSpPr>
            <a:spLocks noGrp="1"/>
          </p:cNvSpPr>
          <p:nvPr>
            <p:ph type="dt" sz="half" idx="10"/>
          </p:nvPr>
        </p:nvSpPr>
        <p:spPr/>
        <p:txBody>
          <a:bodyPr/>
          <a:lstStyle/>
          <a:p>
            <a:fld id="{495E9B7F-1538-421F-A15F-71FD56E8476A}" type="datetimeFigureOut">
              <a:rPr lang="fr-FR" smtClean="0"/>
              <a:t>25/01/2023</a:t>
            </a:fld>
            <a:endParaRPr lang="fr-FR"/>
          </a:p>
        </p:txBody>
      </p:sp>
      <p:sp>
        <p:nvSpPr>
          <p:cNvPr id="3" name="Espace réservé du pied de page 2">
            <a:extLst>
              <a:ext uri="{FF2B5EF4-FFF2-40B4-BE49-F238E27FC236}">
                <a16:creationId xmlns:a16="http://schemas.microsoft.com/office/drawing/2014/main" id="{9239A182-BF85-D7D9-FE82-BB057C0A2CDA}"/>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BAB90E43-AAC4-1836-04D4-5D02D493D3FB}"/>
              </a:ext>
            </a:extLst>
          </p:cNvPr>
          <p:cNvSpPr>
            <a:spLocks noGrp="1"/>
          </p:cNvSpPr>
          <p:nvPr>
            <p:ph type="sldNum" sz="quarter" idx="12"/>
          </p:nvPr>
        </p:nvSpPr>
        <p:spPr/>
        <p:txBody>
          <a:bodyPr/>
          <a:lstStyle/>
          <a:p>
            <a:fld id="{70427776-5DE7-4F00-AF5D-3F134BC7F958}" type="slidenum">
              <a:rPr lang="fr-FR" smtClean="0"/>
              <a:t>‹Nr.›</a:t>
            </a:fld>
            <a:endParaRPr lang="fr-FR"/>
          </a:p>
        </p:txBody>
      </p:sp>
    </p:spTree>
    <p:extLst>
      <p:ext uri="{BB962C8B-B14F-4D97-AF65-F5344CB8AC3E}">
        <p14:creationId xmlns:p14="http://schemas.microsoft.com/office/powerpoint/2010/main" val="2920770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887CED-11D3-A674-B21D-E0C6BBAF4108}"/>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583EF780-5094-ED89-5BF5-7488A0B51C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CE2FF2BC-C65D-4BC5-0543-E4FBEADF49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20CB8AC3-6291-9F2D-9D37-821F1B1033BD}"/>
              </a:ext>
            </a:extLst>
          </p:cNvPr>
          <p:cNvSpPr>
            <a:spLocks noGrp="1"/>
          </p:cNvSpPr>
          <p:nvPr>
            <p:ph type="dt" sz="half" idx="10"/>
          </p:nvPr>
        </p:nvSpPr>
        <p:spPr/>
        <p:txBody>
          <a:bodyPr/>
          <a:lstStyle/>
          <a:p>
            <a:fld id="{495E9B7F-1538-421F-A15F-71FD56E8476A}" type="datetimeFigureOut">
              <a:rPr lang="fr-FR" smtClean="0"/>
              <a:t>25/01/2023</a:t>
            </a:fld>
            <a:endParaRPr lang="fr-FR"/>
          </a:p>
        </p:txBody>
      </p:sp>
      <p:sp>
        <p:nvSpPr>
          <p:cNvPr id="6" name="Espace réservé du pied de page 5">
            <a:extLst>
              <a:ext uri="{FF2B5EF4-FFF2-40B4-BE49-F238E27FC236}">
                <a16:creationId xmlns:a16="http://schemas.microsoft.com/office/drawing/2014/main" id="{D4A24E66-A2DC-00A0-FE78-06E12B35C5A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3C5F058-EDCD-6AF0-1227-F79C39E61354}"/>
              </a:ext>
            </a:extLst>
          </p:cNvPr>
          <p:cNvSpPr>
            <a:spLocks noGrp="1"/>
          </p:cNvSpPr>
          <p:nvPr>
            <p:ph type="sldNum" sz="quarter" idx="12"/>
          </p:nvPr>
        </p:nvSpPr>
        <p:spPr/>
        <p:txBody>
          <a:bodyPr/>
          <a:lstStyle/>
          <a:p>
            <a:fld id="{70427776-5DE7-4F00-AF5D-3F134BC7F958}" type="slidenum">
              <a:rPr lang="fr-FR" smtClean="0"/>
              <a:t>‹Nr.›</a:t>
            </a:fld>
            <a:endParaRPr lang="fr-FR"/>
          </a:p>
        </p:txBody>
      </p:sp>
    </p:spTree>
    <p:extLst>
      <p:ext uri="{BB962C8B-B14F-4D97-AF65-F5344CB8AC3E}">
        <p14:creationId xmlns:p14="http://schemas.microsoft.com/office/powerpoint/2010/main" val="1801134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91221E-127B-3F66-92D4-6705F85CDDB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AA574A39-BC82-126B-2832-4BC0DA5932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CD142BED-1DA4-DBAA-3016-30D65E327A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16AFABBC-3227-FC94-9333-0C98FA7BC3E3}"/>
              </a:ext>
            </a:extLst>
          </p:cNvPr>
          <p:cNvSpPr>
            <a:spLocks noGrp="1"/>
          </p:cNvSpPr>
          <p:nvPr>
            <p:ph type="dt" sz="half" idx="10"/>
          </p:nvPr>
        </p:nvSpPr>
        <p:spPr/>
        <p:txBody>
          <a:bodyPr/>
          <a:lstStyle/>
          <a:p>
            <a:fld id="{495E9B7F-1538-421F-A15F-71FD56E8476A}" type="datetimeFigureOut">
              <a:rPr lang="fr-FR" smtClean="0"/>
              <a:t>25/01/2023</a:t>
            </a:fld>
            <a:endParaRPr lang="fr-FR"/>
          </a:p>
        </p:txBody>
      </p:sp>
      <p:sp>
        <p:nvSpPr>
          <p:cNvPr id="6" name="Espace réservé du pied de page 5">
            <a:extLst>
              <a:ext uri="{FF2B5EF4-FFF2-40B4-BE49-F238E27FC236}">
                <a16:creationId xmlns:a16="http://schemas.microsoft.com/office/drawing/2014/main" id="{6869666E-3BFC-AB0E-03D9-A557A77589D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D3D9AB1-C204-5EAC-FD0A-E4EE4BC45AF9}"/>
              </a:ext>
            </a:extLst>
          </p:cNvPr>
          <p:cNvSpPr>
            <a:spLocks noGrp="1"/>
          </p:cNvSpPr>
          <p:nvPr>
            <p:ph type="sldNum" sz="quarter" idx="12"/>
          </p:nvPr>
        </p:nvSpPr>
        <p:spPr/>
        <p:txBody>
          <a:bodyPr/>
          <a:lstStyle/>
          <a:p>
            <a:fld id="{70427776-5DE7-4F00-AF5D-3F134BC7F958}" type="slidenum">
              <a:rPr lang="fr-FR" smtClean="0"/>
              <a:t>‹Nr.›</a:t>
            </a:fld>
            <a:endParaRPr lang="fr-FR"/>
          </a:p>
        </p:txBody>
      </p:sp>
    </p:spTree>
    <p:extLst>
      <p:ext uri="{BB962C8B-B14F-4D97-AF65-F5344CB8AC3E}">
        <p14:creationId xmlns:p14="http://schemas.microsoft.com/office/powerpoint/2010/main" val="4736787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33000">
              <a:schemeClr val="accent1">
                <a:lumMod val="45000"/>
                <a:lumOff val="55000"/>
              </a:schemeClr>
            </a:gs>
            <a:gs pos="100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4F62A9A8-C9D9-9BA4-FB31-5C5E3ADF5B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84E0EE2D-4CA1-B395-855C-64BA994A02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E829C55-A5C8-1D03-CA58-8661255270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5E9B7F-1538-421F-A15F-71FD56E8476A}" type="datetimeFigureOut">
              <a:rPr lang="fr-FR" smtClean="0"/>
              <a:t>25/01/2023</a:t>
            </a:fld>
            <a:endParaRPr lang="fr-FR"/>
          </a:p>
        </p:txBody>
      </p:sp>
      <p:sp>
        <p:nvSpPr>
          <p:cNvPr id="5" name="Espace réservé du pied de page 4">
            <a:extLst>
              <a:ext uri="{FF2B5EF4-FFF2-40B4-BE49-F238E27FC236}">
                <a16:creationId xmlns:a16="http://schemas.microsoft.com/office/drawing/2014/main" id="{2B95BB96-47A1-1E7E-2B39-0345328F53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4AF4F54C-0DD2-7DAE-D683-C3B2BCAAC8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427776-5DE7-4F00-AF5D-3F134BC7F958}" type="slidenum">
              <a:rPr lang="fr-FR" smtClean="0"/>
              <a:t>‹Nr.›</a:t>
            </a:fld>
            <a:endParaRPr lang="fr-FR"/>
          </a:p>
        </p:txBody>
      </p:sp>
    </p:spTree>
    <p:extLst>
      <p:ext uri="{BB962C8B-B14F-4D97-AF65-F5344CB8AC3E}">
        <p14:creationId xmlns:p14="http://schemas.microsoft.com/office/powerpoint/2010/main" val="25767472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8.jp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jp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42D79D-3D73-249B-430E-4D3956221BEE}"/>
              </a:ext>
            </a:extLst>
          </p:cNvPr>
          <p:cNvSpPr>
            <a:spLocks noGrp="1"/>
          </p:cNvSpPr>
          <p:nvPr>
            <p:ph type="ctrTitle"/>
          </p:nvPr>
        </p:nvSpPr>
        <p:spPr>
          <a:xfrm>
            <a:off x="155713" y="251791"/>
            <a:ext cx="11880574" cy="5512908"/>
          </a:xfrm>
        </p:spPr>
        <p:txBody>
          <a:bodyPr>
            <a:noAutofit/>
          </a:bodyPr>
          <a:lstStyle/>
          <a:p>
            <a:r>
              <a:rPr lang="fr-FR" sz="2000" b="1" i="0" u="none" strike="noStrike" baseline="0" dirty="0">
                <a:solidFill>
                  <a:srgbClr val="00B050"/>
                </a:solidFill>
                <a:latin typeface="Syntax-Bold"/>
              </a:rPr>
              <a:t>a s e m </a:t>
            </a:r>
            <a:r>
              <a:rPr lang="fr-FR" sz="2000" b="1" dirty="0">
                <a:solidFill>
                  <a:srgbClr val="00B050"/>
                </a:solidFill>
                <a:latin typeface="Syntax-Bold"/>
              </a:rPr>
              <a:t>-</a:t>
            </a:r>
            <a:r>
              <a:rPr lang="fr-FR" sz="2000" b="1" i="0" u="none" strike="noStrike" baseline="0" dirty="0">
                <a:solidFill>
                  <a:srgbClr val="00B050"/>
                </a:solidFill>
                <a:latin typeface="Syntax-Bold"/>
              </a:rPr>
              <a:t> </a:t>
            </a:r>
            <a:r>
              <a:rPr lang="fr-FR" sz="2000" b="0" i="0" u="none" strike="noStrike" baseline="0" dirty="0">
                <a:solidFill>
                  <a:srgbClr val="00B050"/>
                </a:solidFill>
                <a:latin typeface="Syntax-Roman"/>
              </a:rPr>
              <a:t>association suisse des écoles de musique</a:t>
            </a:r>
            <a:br>
              <a:rPr lang="fr-FR" sz="2000" b="0" i="0" u="none" strike="noStrike" baseline="0" dirty="0">
                <a:solidFill>
                  <a:srgbClr val="00B050"/>
                </a:solidFill>
                <a:latin typeface="Syntax-Roman"/>
              </a:rPr>
            </a:br>
            <a:r>
              <a:rPr lang="fr-FR" sz="2000" b="1" i="0" u="none" strike="noStrike" baseline="0" dirty="0">
                <a:solidFill>
                  <a:schemeClr val="accent2">
                    <a:lumMod val="50000"/>
                  </a:schemeClr>
                </a:solidFill>
                <a:latin typeface="Syntax-Roman"/>
              </a:rPr>
              <a:t>v m s </a:t>
            </a:r>
            <a:r>
              <a:rPr lang="fr-FR" sz="2000" b="0" i="0" u="none" strike="noStrike" baseline="0" dirty="0">
                <a:solidFill>
                  <a:schemeClr val="accent2">
                    <a:lumMod val="50000"/>
                  </a:schemeClr>
                </a:solidFill>
                <a:latin typeface="Syntax-Roman"/>
              </a:rPr>
              <a:t>– </a:t>
            </a:r>
            <a:r>
              <a:rPr lang="fr-FR" sz="2000" b="0" i="0" u="none" strike="noStrike" baseline="0" dirty="0" err="1">
                <a:solidFill>
                  <a:schemeClr val="accent2">
                    <a:lumMod val="50000"/>
                  </a:schemeClr>
                </a:solidFill>
                <a:latin typeface="Syntax-Roman"/>
              </a:rPr>
              <a:t>verband</a:t>
            </a:r>
            <a:r>
              <a:rPr lang="fr-FR" sz="2000" b="0" i="0" u="none" strike="noStrike" baseline="0" dirty="0">
                <a:solidFill>
                  <a:schemeClr val="accent2">
                    <a:lumMod val="50000"/>
                  </a:schemeClr>
                </a:solidFill>
                <a:latin typeface="Syntax-Roman"/>
              </a:rPr>
              <a:t> </a:t>
            </a:r>
            <a:r>
              <a:rPr lang="fr-FR" sz="2000" b="0" i="0" u="none" strike="noStrike" baseline="0" dirty="0" err="1">
                <a:solidFill>
                  <a:schemeClr val="accent2">
                    <a:lumMod val="50000"/>
                  </a:schemeClr>
                </a:solidFill>
                <a:latin typeface="Syntax-Roman"/>
              </a:rPr>
              <a:t>musikschulen</a:t>
            </a:r>
            <a:r>
              <a:rPr lang="fr-FR" sz="2000" b="0" i="0" u="none" strike="noStrike" baseline="0" dirty="0">
                <a:solidFill>
                  <a:schemeClr val="accent2">
                    <a:lumMod val="50000"/>
                  </a:schemeClr>
                </a:solidFill>
                <a:latin typeface="Syntax-Roman"/>
              </a:rPr>
              <a:t> </a:t>
            </a:r>
            <a:r>
              <a:rPr lang="fr-FR" sz="2000" b="0" i="0" u="none" strike="noStrike" baseline="0" dirty="0" err="1">
                <a:solidFill>
                  <a:schemeClr val="accent2">
                    <a:lumMod val="50000"/>
                  </a:schemeClr>
                </a:solidFill>
                <a:latin typeface="Syntax-Roman"/>
              </a:rPr>
              <a:t>schweiz</a:t>
            </a:r>
            <a:br>
              <a:rPr lang="fr-FR" sz="2000" b="0" i="0" u="none" strike="noStrike" baseline="0" dirty="0">
                <a:solidFill>
                  <a:schemeClr val="accent2">
                    <a:lumMod val="50000"/>
                  </a:schemeClr>
                </a:solidFill>
                <a:latin typeface="Syntax-Roman"/>
              </a:rPr>
            </a:br>
            <a:br>
              <a:rPr lang="fr-FR" sz="1800" b="0" i="0" u="none" strike="noStrike" baseline="0" dirty="0">
                <a:solidFill>
                  <a:srgbClr val="9AD400"/>
                </a:solidFill>
                <a:latin typeface="Syntax-Roman"/>
              </a:rPr>
            </a:br>
            <a:r>
              <a:rPr lang="fr-FR" sz="2500" b="1" dirty="0">
                <a:effectLst/>
                <a:latin typeface="Calibri" panose="020F0502020204030204" pitchFamily="34" charset="0"/>
                <a:ea typeface="Calibri" panose="020F0502020204030204" pitchFamily="34" charset="0"/>
                <a:cs typeface="Calibri" panose="020F0502020204030204" pitchFamily="34" charset="0"/>
              </a:rPr>
              <a:t>Forum « Digitalisation et inclusion dans la formation musicale » </a:t>
            </a:r>
            <a:br>
              <a:rPr lang="fr-FR" sz="2500" b="1" dirty="0">
                <a:effectLst/>
                <a:latin typeface="Calibri" panose="020F0502020204030204" pitchFamily="34" charset="0"/>
                <a:ea typeface="Calibri" panose="020F0502020204030204" pitchFamily="34" charset="0"/>
                <a:cs typeface="Calibri" panose="020F0502020204030204" pitchFamily="34" charset="0"/>
              </a:rPr>
            </a:br>
            <a:r>
              <a:rPr lang="fr-FR" sz="2500" b="1" dirty="0">
                <a:effectLst/>
                <a:latin typeface="Calibri" panose="020F0502020204030204" pitchFamily="34" charset="0"/>
                <a:ea typeface="Calibri" panose="020F0502020204030204" pitchFamily="34" charset="0"/>
                <a:cs typeface="Calibri" panose="020F0502020204030204" pitchFamily="34" charset="0"/>
              </a:rPr>
              <a:t>Baden - 20 et 21 janvier 2023</a:t>
            </a:r>
            <a:br>
              <a:rPr lang="fr-FR" sz="5400" b="1" dirty="0">
                <a:effectLst/>
                <a:latin typeface="Calibri" panose="020F0502020204030204" pitchFamily="34" charset="0"/>
                <a:ea typeface="Calibri" panose="020F0502020204030204" pitchFamily="34" charset="0"/>
                <a:cs typeface="Calibri" panose="020F0502020204030204" pitchFamily="34" charset="0"/>
              </a:rPr>
            </a:br>
            <a:r>
              <a:rPr lang="de-DE" sz="2500" b="1" dirty="0">
                <a:solidFill>
                  <a:schemeClr val="accent2">
                    <a:lumMod val="50000"/>
                  </a:schemeClr>
                </a:solidFill>
                <a:latin typeface="+mn-lt"/>
              </a:rPr>
              <a:t>Forum </a:t>
            </a:r>
            <a:r>
              <a:rPr lang="fr-FR" sz="2500" b="1" dirty="0">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de-DE" sz="2500" b="1" dirty="0">
                <a:solidFill>
                  <a:schemeClr val="accent2">
                    <a:lumMod val="50000"/>
                  </a:schemeClr>
                </a:solidFill>
                <a:latin typeface="+mn-lt"/>
              </a:rPr>
              <a:t>Digitalisierung und Inklusion in der musikalischen Bildung</a:t>
            </a:r>
            <a:r>
              <a:rPr lang="fr-FR" sz="2500" b="1" dirty="0">
                <a:effectLst/>
                <a:latin typeface="Calibri" panose="020F0502020204030204" pitchFamily="34" charset="0"/>
                <a:ea typeface="Calibri" panose="020F0502020204030204" pitchFamily="34" charset="0"/>
                <a:cs typeface="Calibri" panose="020F0502020204030204" pitchFamily="34" charset="0"/>
              </a:rPr>
              <a:t> </a:t>
            </a:r>
            <a:r>
              <a:rPr lang="fr-FR" sz="2500" b="1" dirty="0">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rPr>
              <a:t>» </a:t>
            </a:r>
            <a:br>
              <a:rPr lang="de-DE" sz="2500" b="1" dirty="0">
                <a:solidFill>
                  <a:schemeClr val="accent2">
                    <a:lumMod val="50000"/>
                  </a:schemeClr>
                </a:solidFill>
                <a:latin typeface="+mn-lt"/>
              </a:rPr>
            </a:br>
            <a:r>
              <a:rPr lang="fr-FR" sz="2500" b="1" dirty="0">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rPr>
              <a:t>Baden - </a:t>
            </a:r>
            <a:r>
              <a:rPr lang="fr-FR" sz="25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20. </a:t>
            </a:r>
            <a:r>
              <a:rPr lang="fr-FR" sz="2500" b="1" dirty="0" err="1">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und</a:t>
            </a:r>
            <a:r>
              <a:rPr lang="fr-FR" sz="25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21. </a:t>
            </a:r>
            <a:r>
              <a:rPr lang="fr-FR" sz="2500" b="1" dirty="0" err="1">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Januar</a:t>
            </a:r>
            <a:r>
              <a:rPr lang="fr-FR" sz="25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2023 </a:t>
            </a:r>
            <a:br>
              <a:rPr lang="de-DE" sz="2500" b="1" dirty="0">
                <a:solidFill>
                  <a:schemeClr val="accent2">
                    <a:lumMod val="50000"/>
                  </a:schemeClr>
                </a:solidFill>
                <a:latin typeface="+mn-lt"/>
              </a:rPr>
            </a:br>
            <a:br>
              <a:rPr lang="fr-FR" sz="5400" b="1" dirty="0">
                <a:solidFill>
                  <a:srgbClr val="C00000"/>
                </a:solidFill>
                <a:latin typeface="Calibri" panose="020F0502020204030204" pitchFamily="34" charset="0"/>
                <a:cs typeface="Calibri" panose="020F0502020204030204" pitchFamily="34" charset="0"/>
              </a:rPr>
            </a:br>
            <a:r>
              <a:rPr lang="fr-FR" sz="35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JACQUES CORDIER</a:t>
            </a:r>
            <a:br>
              <a:rPr lang="fr-FR" sz="35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br>
            <a:r>
              <a:rPr lang="fr-FR" sz="3500" b="1" dirty="0">
                <a:effectLst/>
                <a:latin typeface="Calibri" panose="020F0502020204030204" pitchFamily="34" charset="0"/>
                <a:ea typeface="Calibri" panose="020F0502020204030204" pitchFamily="34" charset="0"/>
                <a:cs typeface="Calibri" panose="020F0502020204030204" pitchFamily="34" charset="0"/>
              </a:rPr>
              <a:t>MUSIQUE ET HANDICAP MOTEUR</a:t>
            </a:r>
            <a:br>
              <a:rPr lang="fr-FR" sz="3500" b="1" dirty="0">
                <a:effectLst/>
                <a:latin typeface="Calibri" panose="020F0502020204030204" pitchFamily="34" charset="0"/>
                <a:ea typeface="Calibri" panose="020F0502020204030204" pitchFamily="34" charset="0"/>
                <a:cs typeface="Calibri" panose="020F0502020204030204" pitchFamily="34" charset="0"/>
              </a:rPr>
            </a:br>
            <a:r>
              <a:rPr lang="fr-FR" sz="2500" b="1" dirty="0">
                <a:latin typeface="+mn-lt"/>
                <a:ea typeface="Calibri" panose="020F0502020204030204" pitchFamily="34" charset="0"/>
                <a:cs typeface="Syntax-Roman"/>
              </a:rPr>
              <a:t>Témoignage d’une expérimentation positive au Conservatoire de Grenoble (France)</a:t>
            </a:r>
            <a:br>
              <a:rPr lang="fr-FR" sz="35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br>
            <a:r>
              <a:rPr lang="fr-FR" sz="35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MUSIK UND MOTORISCHE BEHINDERUNGEN</a:t>
            </a:r>
            <a:br>
              <a:rPr lang="fr-FR" sz="5400" b="1" dirty="0">
                <a:solidFill>
                  <a:schemeClr val="accent6">
                    <a:lumMod val="75000"/>
                  </a:schemeClr>
                </a:solidFill>
                <a:effectLst/>
                <a:latin typeface="Calibri" panose="020F0502020204030204" pitchFamily="34" charset="0"/>
                <a:ea typeface="Calibri" panose="020F0502020204030204" pitchFamily="34" charset="0"/>
                <a:cs typeface="Calibri" panose="020F0502020204030204" pitchFamily="34" charset="0"/>
              </a:rPr>
            </a:br>
            <a:r>
              <a:rPr lang="fr-FR" sz="2500" b="1" dirty="0" err="1">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Bericht</a:t>
            </a:r>
            <a:r>
              <a:rPr lang="fr-FR" sz="25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von </a:t>
            </a:r>
            <a:r>
              <a:rPr lang="fr-FR" sz="2500" b="1" dirty="0" err="1">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einem</a:t>
            </a:r>
            <a:r>
              <a:rPr lang="fr-FR" sz="25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fr-FR" sz="2500" b="1" dirty="0" err="1">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positiven</a:t>
            </a:r>
            <a:r>
              <a:rPr lang="fr-FR" sz="25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fr-FR" sz="2500" b="1" dirty="0" err="1">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Experiment</a:t>
            </a:r>
            <a:r>
              <a:rPr lang="fr-FR" sz="25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fr-FR" sz="2500" b="1" dirty="0" err="1">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am</a:t>
            </a:r>
            <a:r>
              <a:rPr lang="fr-FR" sz="25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Conservatoire de Grenoble (</a:t>
            </a:r>
            <a:r>
              <a:rPr lang="de-DE" sz="2500" b="1" dirty="0">
                <a:solidFill>
                  <a:schemeClr val="accent2">
                    <a:lumMod val="50000"/>
                  </a:schemeClr>
                </a:solidFill>
                <a:effectLst/>
                <a:latin typeface="inherit"/>
                <a:ea typeface="Times New Roman" panose="02020603050405020304" pitchFamily="18" charset="0"/>
                <a:cs typeface="Courier New" panose="02070309020205020404" pitchFamily="49" charset="0"/>
              </a:rPr>
              <a:t>Frankreich</a:t>
            </a:r>
            <a:r>
              <a:rPr lang="fr-FR" sz="2500" b="1" dirty="0">
                <a:solidFill>
                  <a:schemeClr val="accent2">
                    <a:lumMod val="50000"/>
                  </a:schemeClr>
                </a:solidFill>
                <a:latin typeface="Calibri" panose="020F0502020204030204" pitchFamily="34" charset="0"/>
                <a:ea typeface="Times New Roman" panose="02020603050405020304" pitchFamily="18" charset="0"/>
                <a:cs typeface="Times New Roman" panose="02020603050405020304" pitchFamily="18" charset="0"/>
              </a:rPr>
              <a:t>)</a:t>
            </a:r>
            <a:endParaRPr lang="fr-FR" sz="2500" b="1" dirty="0">
              <a:solidFill>
                <a:schemeClr val="accent2">
                  <a:lumMod val="50000"/>
                </a:schemeClr>
              </a:solidFill>
            </a:endParaRPr>
          </a:p>
        </p:txBody>
      </p:sp>
    </p:spTree>
    <p:extLst>
      <p:ext uri="{BB962C8B-B14F-4D97-AF65-F5344CB8AC3E}">
        <p14:creationId xmlns:p14="http://schemas.microsoft.com/office/powerpoint/2010/main" val="28655559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90D6BA4E-CBF6-7665-5C24-45D948168BE6}"/>
              </a:ext>
            </a:extLst>
          </p:cNvPr>
          <p:cNvSpPr>
            <a:spLocks noGrp="1"/>
          </p:cNvSpPr>
          <p:nvPr>
            <p:ph type="subTitle" idx="1"/>
          </p:nvPr>
        </p:nvSpPr>
        <p:spPr>
          <a:xfrm>
            <a:off x="1885120" y="1905000"/>
            <a:ext cx="8421755" cy="3047999"/>
          </a:xfrm>
          <a:solidFill>
            <a:schemeClr val="accent6">
              <a:lumMod val="60000"/>
              <a:lumOff val="40000"/>
            </a:schemeClr>
          </a:solidFill>
          <a:ln w="57150">
            <a:solidFill>
              <a:srgbClr val="00B050"/>
            </a:solidFill>
          </a:ln>
        </p:spPr>
        <p:style>
          <a:lnRef idx="3">
            <a:schemeClr val="lt1"/>
          </a:lnRef>
          <a:fillRef idx="1">
            <a:schemeClr val="accent6"/>
          </a:fillRef>
          <a:effectRef idx="1">
            <a:schemeClr val="accent6"/>
          </a:effectRef>
          <a:fontRef idx="minor">
            <a:schemeClr val="lt1"/>
          </a:fontRef>
        </p:style>
        <p:txBody>
          <a:bodyPr>
            <a:normAutofit fontScale="62500" lnSpcReduction="20000"/>
          </a:bodyPr>
          <a:lstStyle/>
          <a:p>
            <a:pPr>
              <a:lnSpc>
                <a:spcPct val="107000"/>
              </a:lnSpc>
              <a:spcAft>
                <a:spcPts val="800"/>
              </a:spcAft>
            </a:pPr>
            <a:br>
              <a:rPr lang="fr-FR" sz="65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br>
            <a:r>
              <a:rPr lang="fr-FR" sz="65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1ÈRE VERSION DE LA </a:t>
            </a:r>
          </a:p>
          <a:p>
            <a:pPr>
              <a:lnSpc>
                <a:spcPct val="107000"/>
              </a:lnSpc>
              <a:spcAft>
                <a:spcPts val="800"/>
              </a:spcAft>
            </a:pPr>
            <a:r>
              <a:rPr lang="fr-FR" sz="65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MAILLOCHE ÉLECTROMÉCANIQUE : </a:t>
            </a:r>
          </a:p>
          <a:p>
            <a:pPr>
              <a:lnSpc>
                <a:spcPct val="107000"/>
              </a:lnSpc>
              <a:spcAft>
                <a:spcPts val="800"/>
              </a:spcAft>
            </a:pPr>
            <a:r>
              <a:rPr lang="fr-FR" sz="6500" b="1" dirty="0">
                <a:solidFill>
                  <a:srgbClr val="002A7E"/>
                </a:solidFill>
                <a:effectLst/>
                <a:latin typeface="Calibri" panose="020F0502020204030204" pitchFamily="34" charset="0"/>
                <a:ea typeface="Calibri" panose="020F0502020204030204" pitchFamily="34" charset="0"/>
                <a:cs typeface="Times New Roman" panose="02020603050405020304" pitchFamily="18" charset="0"/>
              </a:rPr>
              <a:t>AVEC FRAPPE SIMPLE</a:t>
            </a:r>
            <a:endParaRPr lang="fr-FR" sz="6500" dirty="0">
              <a:solidFill>
                <a:srgbClr val="002A7E"/>
              </a:solidFill>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Tree>
    <p:extLst>
      <p:ext uri="{BB962C8B-B14F-4D97-AF65-F5344CB8AC3E}">
        <p14:creationId xmlns:p14="http://schemas.microsoft.com/office/powerpoint/2010/main" val="35310026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personne, charrette&#10;&#10;Description générée automatiquement">
            <a:extLst>
              <a:ext uri="{FF2B5EF4-FFF2-40B4-BE49-F238E27FC236}">
                <a16:creationId xmlns:a16="http://schemas.microsoft.com/office/drawing/2014/main" id="{0E18AA60-BB0F-4502-17FC-8A1CCAE080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3941" y="0"/>
            <a:ext cx="4964118" cy="6858000"/>
          </a:xfrm>
          <a:prstGeom prst="rect">
            <a:avLst/>
          </a:prstGeom>
        </p:spPr>
      </p:pic>
    </p:spTree>
    <p:extLst>
      <p:ext uri="{BB962C8B-B14F-4D97-AF65-F5344CB8AC3E}">
        <p14:creationId xmlns:p14="http://schemas.microsoft.com/office/powerpoint/2010/main" val="1227197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intérieur, tambour&#10;&#10;Description générée automatiquement">
            <a:extLst>
              <a:ext uri="{FF2B5EF4-FFF2-40B4-BE49-F238E27FC236}">
                <a16:creationId xmlns:a16="http://schemas.microsoft.com/office/drawing/2014/main" id="{67FDF386-04D9-809B-48AB-303F267138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1873970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personne&#10;&#10;Description générée automatiquement">
            <a:extLst>
              <a:ext uri="{FF2B5EF4-FFF2-40B4-BE49-F238E27FC236}">
                <a16:creationId xmlns:a16="http://schemas.microsoft.com/office/drawing/2014/main" id="{58F36DAF-142A-3DAF-999B-A0335F2D42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2532" y="0"/>
            <a:ext cx="9146935" cy="6858000"/>
          </a:xfrm>
          <a:prstGeom prst="rect">
            <a:avLst/>
          </a:prstGeom>
        </p:spPr>
      </p:pic>
    </p:spTree>
    <p:extLst>
      <p:ext uri="{BB962C8B-B14F-4D97-AF65-F5344CB8AC3E}">
        <p14:creationId xmlns:p14="http://schemas.microsoft.com/office/powerpoint/2010/main" val="14558323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personne&#10;&#10;Description générée automatiquement">
            <a:extLst>
              <a:ext uri="{FF2B5EF4-FFF2-40B4-BE49-F238E27FC236}">
                <a16:creationId xmlns:a16="http://schemas.microsoft.com/office/drawing/2014/main" id="{58F36DAF-142A-3DAF-999B-A0335F2D42A6}"/>
              </a:ext>
            </a:extLst>
          </p:cNvPr>
          <p:cNvPicPr>
            <a:picLocks noChangeAspect="1"/>
          </p:cNvPicPr>
          <p:nvPr/>
        </p:nvPicPr>
        <p:blipFill rotWithShape="1">
          <a:blip r:embed="rId2">
            <a:extLst>
              <a:ext uri="{28A0092B-C50C-407E-A947-70E740481C1C}">
                <a14:useLocalDpi xmlns:a14="http://schemas.microsoft.com/office/drawing/2010/main" val="0"/>
              </a:ext>
            </a:extLst>
          </a:blip>
          <a:srcRect l="8586" t="6712" r="23999" b="-6712"/>
          <a:stretch/>
        </p:blipFill>
        <p:spPr>
          <a:xfrm>
            <a:off x="859018" y="-1325217"/>
            <a:ext cx="10473964" cy="11648281"/>
          </a:xfrm>
          <a:prstGeom prst="rect">
            <a:avLst/>
          </a:prstGeom>
        </p:spPr>
      </p:pic>
      <p:sp>
        <p:nvSpPr>
          <p:cNvPr id="2" name="Flèche : droite 1">
            <a:extLst>
              <a:ext uri="{FF2B5EF4-FFF2-40B4-BE49-F238E27FC236}">
                <a16:creationId xmlns:a16="http://schemas.microsoft.com/office/drawing/2014/main" id="{F9BDAE63-F061-6E9F-8FE6-4BF6A0D31091}"/>
              </a:ext>
            </a:extLst>
          </p:cNvPr>
          <p:cNvSpPr/>
          <p:nvPr/>
        </p:nvSpPr>
        <p:spPr>
          <a:xfrm>
            <a:off x="7023652" y="2968487"/>
            <a:ext cx="742121" cy="71230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274235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38DCFD-7890-934E-4B84-11D709B25D9F}"/>
              </a:ext>
            </a:extLst>
          </p:cNvPr>
          <p:cNvSpPr>
            <a:spLocks noGrp="1"/>
          </p:cNvSpPr>
          <p:nvPr>
            <p:ph type="title"/>
          </p:nvPr>
        </p:nvSpPr>
        <p:spPr>
          <a:xfrm>
            <a:off x="4514021" y="2766218"/>
            <a:ext cx="3163957" cy="1325563"/>
          </a:xfrm>
        </p:spPr>
        <p:txBody>
          <a:bodyPr>
            <a:normAutofit/>
          </a:bodyPr>
          <a:lstStyle/>
          <a:p>
            <a:pPr algn="ctr"/>
            <a:r>
              <a:rPr lang="fr-FR" sz="6600" b="1" dirty="0">
                <a:solidFill>
                  <a:srgbClr val="002060"/>
                </a:solidFill>
                <a:latin typeface="+mn-lt"/>
              </a:rPr>
              <a:t>VIDEO 1</a:t>
            </a:r>
          </a:p>
        </p:txBody>
      </p:sp>
    </p:spTree>
    <p:extLst>
      <p:ext uri="{BB962C8B-B14F-4D97-AF65-F5344CB8AC3E}">
        <p14:creationId xmlns:p14="http://schemas.microsoft.com/office/powerpoint/2010/main" val="15354725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a:extLst>
              <a:ext uri="{FF2B5EF4-FFF2-40B4-BE49-F238E27FC236}">
                <a16:creationId xmlns:a16="http://schemas.microsoft.com/office/drawing/2014/main" id="{1DB44143-7E1F-F38A-BF3D-D40C5AB5BA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9460" y="1469094"/>
            <a:ext cx="4825725" cy="3919812"/>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descr="Une image contenant texte, personne, intérieur&#10;&#10;Description générée automatiquement">
            <a:extLst>
              <a:ext uri="{FF2B5EF4-FFF2-40B4-BE49-F238E27FC236}">
                <a16:creationId xmlns:a16="http://schemas.microsoft.com/office/drawing/2014/main" id="{CA4F9B8B-501F-76DF-18B4-9A627DBEDB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675" y="1469094"/>
            <a:ext cx="5210002" cy="3919812"/>
          </a:xfrm>
          <a:prstGeom prst="rect">
            <a:avLst/>
          </a:prstGeom>
        </p:spPr>
      </p:pic>
      <p:sp>
        <p:nvSpPr>
          <p:cNvPr id="7" name="Flèche : droite 6">
            <a:extLst>
              <a:ext uri="{FF2B5EF4-FFF2-40B4-BE49-F238E27FC236}">
                <a16:creationId xmlns:a16="http://schemas.microsoft.com/office/drawing/2014/main" id="{751CB3FE-6778-F2F9-6AC4-4ED858BDED7F}"/>
              </a:ext>
            </a:extLst>
          </p:cNvPr>
          <p:cNvSpPr/>
          <p:nvPr/>
        </p:nvSpPr>
        <p:spPr>
          <a:xfrm>
            <a:off x="5588736" y="2514600"/>
            <a:ext cx="1421665" cy="2217420"/>
          </a:xfrm>
          <a:prstGeom prst="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94CE3DB0-CF9A-C432-661E-25C17D07B829}"/>
              </a:ext>
            </a:extLst>
          </p:cNvPr>
          <p:cNvSpPr txBox="1"/>
          <p:nvPr/>
        </p:nvSpPr>
        <p:spPr>
          <a:xfrm>
            <a:off x="5687795" y="-251792"/>
            <a:ext cx="1421665" cy="3170099"/>
          </a:xfrm>
          <a:prstGeom prst="rect">
            <a:avLst/>
          </a:prstGeom>
          <a:noFill/>
        </p:spPr>
        <p:txBody>
          <a:bodyPr wrap="square">
            <a:spAutoFit/>
          </a:bodyPr>
          <a:lstStyle/>
          <a:p>
            <a:r>
              <a:rPr lang="fr-FR" sz="20000" b="1" dirty="0">
                <a:solidFill>
                  <a:srgbClr val="FF0000"/>
                </a:solidFill>
              </a:rPr>
              <a:t>?</a:t>
            </a:r>
          </a:p>
        </p:txBody>
      </p:sp>
    </p:spTree>
    <p:extLst>
      <p:ext uri="{BB962C8B-B14F-4D97-AF65-F5344CB8AC3E}">
        <p14:creationId xmlns:p14="http://schemas.microsoft.com/office/powerpoint/2010/main" val="16104422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texte, intérieur&#10;&#10;Description générée automatiquement">
            <a:extLst>
              <a:ext uri="{FF2B5EF4-FFF2-40B4-BE49-F238E27FC236}">
                <a16:creationId xmlns:a16="http://schemas.microsoft.com/office/drawing/2014/main" id="{427F644B-6A90-4626-0E20-A6E8D4EA0B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2308"/>
            <a:ext cx="12192000" cy="6173383"/>
          </a:xfrm>
          <a:prstGeom prst="rect">
            <a:avLst/>
          </a:prstGeom>
        </p:spPr>
      </p:pic>
    </p:spTree>
    <p:extLst>
      <p:ext uri="{BB962C8B-B14F-4D97-AF65-F5344CB8AC3E}">
        <p14:creationId xmlns:p14="http://schemas.microsoft.com/office/powerpoint/2010/main" val="17398001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5E2815D-82F8-3265-2CF0-A034D8A2CC84}"/>
              </a:ext>
            </a:extLst>
          </p:cNvPr>
          <p:cNvSpPr>
            <a:spLocks noGrp="1"/>
          </p:cNvSpPr>
          <p:nvPr>
            <p:ph type="ctrTitle"/>
          </p:nvPr>
        </p:nvSpPr>
        <p:spPr>
          <a:xfrm>
            <a:off x="284922" y="268283"/>
            <a:ext cx="4518991" cy="960120"/>
          </a:xfrm>
        </p:spPr>
        <p:txBody>
          <a:bodyPr>
            <a:normAutofit/>
          </a:bodyPr>
          <a:lstStyle/>
          <a:p>
            <a:r>
              <a:rPr lang="fr-FR" b="1" dirty="0">
                <a:solidFill>
                  <a:srgbClr val="002060"/>
                </a:solidFill>
              </a:rPr>
              <a:t>JAZZ / BLUES</a:t>
            </a:r>
          </a:p>
        </p:txBody>
      </p:sp>
      <p:sp>
        <p:nvSpPr>
          <p:cNvPr id="6" name="Titre 2">
            <a:extLst>
              <a:ext uri="{FF2B5EF4-FFF2-40B4-BE49-F238E27FC236}">
                <a16:creationId xmlns:a16="http://schemas.microsoft.com/office/drawing/2014/main" id="{86A81FFD-847A-2F21-4D27-C911CF6DC58D}"/>
              </a:ext>
            </a:extLst>
          </p:cNvPr>
          <p:cNvSpPr txBox="1">
            <a:spLocks/>
          </p:cNvSpPr>
          <p:nvPr/>
        </p:nvSpPr>
        <p:spPr>
          <a:xfrm>
            <a:off x="284922" y="2121342"/>
            <a:ext cx="2334370" cy="96012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fr-FR" b="1" dirty="0">
              <a:solidFill>
                <a:srgbClr val="002060"/>
              </a:solidFill>
            </a:endParaRPr>
          </a:p>
        </p:txBody>
      </p:sp>
      <p:sp>
        <p:nvSpPr>
          <p:cNvPr id="7" name="Titre 2">
            <a:extLst>
              <a:ext uri="{FF2B5EF4-FFF2-40B4-BE49-F238E27FC236}">
                <a16:creationId xmlns:a16="http://schemas.microsoft.com/office/drawing/2014/main" id="{DE9C3C6F-DB54-43F4-C575-923631DA0F6C}"/>
              </a:ext>
            </a:extLst>
          </p:cNvPr>
          <p:cNvSpPr txBox="1">
            <a:spLocks/>
          </p:cNvSpPr>
          <p:nvPr/>
        </p:nvSpPr>
        <p:spPr>
          <a:xfrm>
            <a:off x="6307812" y="754964"/>
            <a:ext cx="3878248" cy="96012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b="1" dirty="0">
                <a:solidFill>
                  <a:srgbClr val="002060"/>
                </a:solidFill>
              </a:rPr>
              <a:t>CLASSIQUE</a:t>
            </a:r>
          </a:p>
        </p:txBody>
      </p:sp>
      <p:sp>
        <p:nvSpPr>
          <p:cNvPr id="9" name="Titre 2">
            <a:extLst>
              <a:ext uri="{FF2B5EF4-FFF2-40B4-BE49-F238E27FC236}">
                <a16:creationId xmlns:a16="http://schemas.microsoft.com/office/drawing/2014/main" id="{28843D4E-BF9B-3A2B-6AF8-1671A6D52896}"/>
              </a:ext>
            </a:extLst>
          </p:cNvPr>
          <p:cNvSpPr txBox="1">
            <a:spLocks/>
          </p:cNvSpPr>
          <p:nvPr/>
        </p:nvSpPr>
        <p:spPr>
          <a:xfrm>
            <a:off x="366938" y="4152745"/>
            <a:ext cx="9275858" cy="96012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b="1" dirty="0">
                <a:solidFill>
                  <a:srgbClr val="002060"/>
                </a:solidFill>
              </a:rPr>
              <a:t>MUSIQUES TRADITIONNELLES</a:t>
            </a:r>
          </a:p>
        </p:txBody>
      </p:sp>
      <p:sp>
        <p:nvSpPr>
          <p:cNvPr id="10" name="Titre 2">
            <a:extLst>
              <a:ext uri="{FF2B5EF4-FFF2-40B4-BE49-F238E27FC236}">
                <a16:creationId xmlns:a16="http://schemas.microsoft.com/office/drawing/2014/main" id="{1A9B6A77-FB56-3F45-BDE8-9768BCED800A}"/>
              </a:ext>
            </a:extLst>
          </p:cNvPr>
          <p:cNvSpPr txBox="1">
            <a:spLocks/>
          </p:cNvSpPr>
          <p:nvPr/>
        </p:nvSpPr>
        <p:spPr>
          <a:xfrm>
            <a:off x="682045" y="1525340"/>
            <a:ext cx="2334370" cy="96012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b="1" dirty="0">
                <a:solidFill>
                  <a:srgbClr val="002060"/>
                </a:solidFill>
              </a:rPr>
              <a:t>ROCK</a:t>
            </a:r>
          </a:p>
        </p:txBody>
      </p:sp>
      <p:sp>
        <p:nvSpPr>
          <p:cNvPr id="11" name="Titre 2">
            <a:extLst>
              <a:ext uri="{FF2B5EF4-FFF2-40B4-BE49-F238E27FC236}">
                <a16:creationId xmlns:a16="http://schemas.microsoft.com/office/drawing/2014/main" id="{9D9C56EA-D135-3D22-9455-ADD21D957202}"/>
              </a:ext>
            </a:extLst>
          </p:cNvPr>
          <p:cNvSpPr txBox="1">
            <a:spLocks/>
          </p:cNvSpPr>
          <p:nvPr/>
        </p:nvSpPr>
        <p:spPr>
          <a:xfrm>
            <a:off x="7263037" y="2180247"/>
            <a:ext cx="4759518" cy="96012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b="1" dirty="0">
                <a:solidFill>
                  <a:srgbClr val="002060"/>
                </a:solidFill>
              </a:rPr>
              <a:t>WORLD MUSIC</a:t>
            </a:r>
          </a:p>
        </p:txBody>
      </p:sp>
      <p:sp>
        <p:nvSpPr>
          <p:cNvPr id="13" name="Titre 2">
            <a:extLst>
              <a:ext uri="{FF2B5EF4-FFF2-40B4-BE49-F238E27FC236}">
                <a16:creationId xmlns:a16="http://schemas.microsoft.com/office/drawing/2014/main" id="{20727F39-06EC-AE15-A5BE-5D72DBC3D4DC}"/>
              </a:ext>
            </a:extLst>
          </p:cNvPr>
          <p:cNvSpPr txBox="1">
            <a:spLocks/>
          </p:cNvSpPr>
          <p:nvPr/>
        </p:nvSpPr>
        <p:spPr>
          <a:xfrm>
            <a:off x="1106703" y="2782397"/>
            <a:ext cx="3878248" cy="96012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b="1" dirty="0">
                <a:solidFill>
                  <a:srgbClr val="002060"/>
                </a:solidFill>
              </a:rPr>
              <a:t>REGGAE</a:t>
            </a:r>
          </a:p>
        </p:txBody>
      </p:sp>
      <p:sp>
        <p:nvSpPr>
          <p:cNvPr id="14" name="ZoneTexte 13">
            <a:extLst>
              <a:ext uri="{FF2B5EF4-FFF2-40B4-BE49-F238E27FC236}">
                <a16:creationId xmlns:a16="http://schemas.microsoft.com/office/drawing/2014/main" id="{BE77C1BB-6A0C-4B17-E051-416CC8018F69}"/>
              </a:ext>
            </a:extLst>
          </p:cNvPr>
          <p:cNvSpPr txBox="1"/>
          <p:nvPr/>
        </p:nvSpPr>
        <p:spPr>
          <a:xfrm>
            <a:off x="4935549" y="1016352"/>
            <a:ext cx="1421665" cy="3170099"/>
          </a:xfrm>
          <a:prstGeom prst="rect">
            <a:avLst/>
          </a:prstGeom>
          <a:noFill/>
        </p:spPr>
        <p:txBody>
          <a:bodyPr wrap="square">
            <a:spAutoFit/>
          </a:bodyPr>
          <a:lstStyle/>
          <a:p>
            <a:r>
              <a:rPr lang="fr-FR" sz="20000" b="1" dirty="0">
                <a:solidFill>
                  <a:srgbClr val="FF0000"/>
                </a:solidFill>
              </a:rPr>
              <a:t>?</a:t>
            </a:r>
          </a:p>
        </p:txBody>
      </p:sp>
      <p:sp>
        <p:nvSpPr>
          <p:cNvPr id="15" name="Titre 2">
            <a:extLst>
              <a:ext uri="{FF2B5EF4-FFF2-40B4-BE49-F238E27FC236}">
                <a16:creationId xmlns:a16="http://schemas.microsoft.com/office/drawing/2014/main" id="{6A155780-BAE5-1EB8-A210-3EACDE0F4AB3}"/>
              </a:ext>
            </a:extLst>
          </p:cNvPr>
          <p:cNvSpPr txBox="1">
            <a:spLocks/>
          </p:cNvSpPr>
          <p:nvPr/>
        </p:nvSpPr>
        <p:spPr>
          <a:xfrm>
            <a:off x="6096000" y="5361588"/>
            <a:ext cx="5629191" cy="96012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b="1" i="1" dirty="0">
                <a:solidFill>
                  <a:schemeClr val="accent6">
                    <a:lumMod val="50000"/>
                  </a:schemeClr>
                </a:solidFill>
              </a:rPr>
              <a:t>IMPROVISATION...</a:t>
            </a:r>
          </a:p>
        </p:txBody>
      </p:sp>
    </p:spTree>
    <p:extLst>
      <p:ext uri="{BB962C8B-B14F-4D97-AF65-F5344CB8AC3E}">
        <p14:creationId xmlns:p14="http://schemas.microsoft.com/office/powerpoint/2010/main" val="37041024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2768B1C-D833-C097-CA44-C330B6A8A0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3694" y="1288053"/>
            <a:ext cx="2278162" cy="2266994"/>
          </a:xfrm>
          <a:prstGeom prst="rect">
            <a:avLst/>
          </a:prstGeom>
          <a:noFill/>
          <a:ln w="63500">
            <a:solidFill>
              <a:srgbClr val="00B050"/>
            </a:solidFill>
          </a:ln>
        </p:spPr>
      </p:pic>
      <p:pic>
        <p:nvPicPr>
          <p:cNvPr id="5" name="Image 4">
            <a:extLst>
              <a:ext uri="{FF2B5EF4-FFF2-40B4-BE49-F238E27FC236}">
                <a16:creationId xmlns:a16="http://schemas.microsoft.com/office/drawing/2014/main" id="{BBC12234-C4AC-AAC6-3B0B-747F3CC3BFCE}"/>
              </a:ext>
            </a:extLst>
          </p:cNvPr>
          <p:cNvPicPr>
            <a:picLocks noChangeAspect="1"/>
          </p:cNvPicPr>
          <p:nvPr/>
        </p:nvPicPr>
        <p:blipFill rotWithShape="1">
          <a:blip r:embed="rId3">
            <a:extLst>
              <a:ext uri="{28A0092B-C50C-407E-A947-70E740481C1C}">
                <a14:useLocalDpi xmlns:a14="http://schemas.microsoft.com/office/drawing/2010/main" val="0"/>
              </a:ext>
            </a:extLst>
          </a:blip>
          <a:srcRect b="6297"/>
          <a:stretch/>
        </p:blipFill>
        <p:spPr>
          <a:xfrm>
            <a:off x="8469176" y="3522978"/>
            <a:ext cx="1363980" cy="2811780"/>
          </a:xfrm>
          <a:prstGeom prst="rect">
            <a:avLst/>
          </a:prstGeom>
        </p:spPr>
      </p:pic>
      <p:pic>
        <p:nvPicPr>
          <p:cNvPr id="7" name="Image 6" descr="Une image contenant clipart&#10;&#10;Description générée automatiquement">
            <a:extLst>
              <a:ext uri="{FF2B5EF4-FFF2-40B4-BE49-F238E27FC236}">
                <a16:creationId xmlns:a16="http://schemas.microsoft.com/office/drawing/2014/main" id="{D7D99284-270C-9489-9813-79013C8A28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5647" y="378629"/>
            <a:ext cx="1141476" cy="2663444"/>
          </a:xfrm>
          <a:prstGeom prst="rect">
            <a:avLst/>
          </a:prstGeom>
        </p:spPr>
      </p:pic>
      <p:pic>
        <p:nvPicPr>
          <p:cNvPr id="9" name="Image 8" descr="Une image contenant silhouette&#10;&#10;Description générée automatiquement">
            <a:extLst>
              <a:ext uri="{FF2B5EF4-FFF2-40B4-BE49-F238E27FC236}">
                <a16:creationId xmlns:a16="http://schemas.microsoft.com/office/drawing/2014/main" id="{DF9BBA42-D79B-A183-5CF4-CD6D0C36B0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59603" y="4184903"/>
            <a:ext cx="1566345" cy="2375917"/>
          </a:xfrm>
          <a:prstGeom prst="rect">
            <a:avLst/>
          </a:prstGeom>
        </p:spPr>
      </p:pic>
      <p:pic>
        <p:nvPicPr>
          <p:cNvPr id="11" name="Image 10" descr="Une image contenant silhouette&#10;&#10;Description générée automatiquement">
            <a:extLst>
              <a:ext uri="{FF2B5EF4-FFF2-40B4-BE49-F238E27FC236}">
                <a16:creationId xmlns:a16="http://schemas.microsoft.com/office/drawing/2014/main" id="{78CFB98E-21EB-C613-7598-C2F7477D73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973659" y="328760"/>
            <a:ext cx="1363980" cy="2424853"/>
          </a:xfrm>
          <a:prstGeom prst="rect">
            <a:avLst/>
          </a:prstGeom>
        </p:spPr>
      </p:pic>
      <p:pic>
        <p:nvPicPr>
          <p:cNvPr id="13" name="Image 12" descr="Une image contenant silhouette&#10;&#10;Description générée automatiquement">
            <a:extLst>
              <a:ext uri="{FF2B5EF4-FFF2-40B4-BE49-F238E27FC236}">
                <a16:creationId xmlns:a16="http://schemas.microsoft.com/office/drawing/2014/main" id="{A0538CA0-0F19-5EE8-DC95-ADD1923A07F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46226" y="3597147"/>
            <a:ext cx="1314426" cy="2663443"/>
          </a:xfrm>
          <a:prstGeom prst="rect">
            <a:avLst/>
          </a:prstGeom>
        </p:spPr>
      </p:pic>
    </p:spTree>
    <p:extLst>
      <p:ext uri="{BB962C8B-B14F-4D97-AF65-F5344CB8AC3E}">
        <p14:creationId xmlns:p14="http://schemas.microsoft.com/office/powerpoint/2010/main" val="19216595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36BA4AF5-D154-4CB3-A614-C404F11E40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2512" y="1833372"/>
            <a:ext cx="3206976" cy="3191256"/>
          </a:xfrm>
          <a:prstGeom prst="rect">
            <a:avLst/>
          </a:prstGeom>
        </p:spPr>
      </p:pic>
    </p:spTree>
    <p:extLst>
      <p:ext uri="{BB962C8B-B14F-4D97-AF65-F5344CB8AC3E}">
        <p14:creationId xmlns:p14="http://schemas.microsoft.com/office/powerpoint/2010/main" val="13123157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38DCFD-7890-934E-4B84-11D709B25D9F}"/>
              </a:ext>
            </a:extLst>
          </p:cNvPr>
          <p:cNvSpPr>
            <a:spLocks noGrp="1"/>
          </p:cNvSpPr>
          <p:nvPr>
            <p:ph type="title"/>
          </p:nvPr>
        </p:nvSpPr>
        <p:spPr>
          <a:xfrm>
            <a:off x="4514021" y="2766218"/>
            <a:ext cx="3163957" cy="1325563"/>
          </a:xfrm>
        </p:spPr>
        <p:txBody>
          <a:bodyPr>
            <a:normAutofit/>
          </a:bodyPr>
          <a:lstStyle/>
          <a:p>
            <a:pPr algn="ctr"/>
            <a:r>
              <a:rPr lang="fr-FR" sz="6600" b="1" dirty="0">
                <a:solidFill>
                  <a:srgbClr val="002060"/>
                </a:solidFill>
                <a:latin typeface="+mn-lt"/>
              </a:rPr>
              <a:t>VIDEO 2</a:t>
            </a:r>
          </a:p>
        </p:txBody>
      </p:sp>
    </p:spTree>
    <p:extLst>
      <p:ext uri="{BB962C8B-B14F-4D97-AF65-F5344CB8AC3E}">
        <p14:creationId xmlns:p14="http://schemas.microsoft.com/office/powerpoint/2010/main" val="3483127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90D6BA4E-CBF6-7665-5C24-45D948168BE6}"/>
              </a:ext>
            </a:extLst>
          </p:cNvPr>
          <p:cNvSpPr>
            <a:spLocks noGrp="1"/>
          </p:cNvSpPr>
          <p:nvPr>
            <p:ph type="subTitle" idx="1"/>
          </p:nvPr>
        </p:nvSpPr>
        <p:spPr>
          <a:xfrm>
            <a:off x="1434548" y="333471"/>
            <a:ext cx="9627703" cy="3405809"/>
          </a:xfrm>
          <a:solidFill>
            <a:schemeClr val="accent6">
              <a:lumMod val="60000"/>
              <a:lumOff val="40000"/>
            </a:schemeClr>
          </a:solidFill>
          <a:ln w="57150">
            <a:solidFill>
              <a:srgbClr val="00B050"/>
            </a:solidFill>
          </a:ln>
        </p:spPr>
        <p:style>
          <a:lnRef idx="3">
            <a:schemeClr val="lt1"/>
          </a:lnRef>
          <a:fillRef idx="1">
            <a:schemeClr val="accent6"/>
          </a:fillRef>
          <a:effectRef idx="1">
            <a:schemeClr val="accent6"/>
          </a:effectRef>
          <a:fontRef idx="minor">
            <a:schemeClr val="lt1"/>
          </a:fontRef>
        </p:style>
        <p:txBody>
          <a:bodyPr>
            <a:normAutofit/>
          </a:bodyPr>
          <a:lstStyle/>
          <a:p>
            <a:pPr>
              <a:lnSpc>
                <a:spcPct val="107000"/>
              </a:lnSpc>
              <a:spcAft>
                <a:spcPts val="800"/>
              </a:spcAft>
            </a:pPr>
            <a:r>
              <a:rPr lang="fr-FR" sz="4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2ÈME VERSION DE LA </a:t>
            </a:r>
          </a:p>
          <a:p>
            <a:pPr>
              <a:lnSpc>
                <a:spcPct val="107000"/>
              </a:lnSpc>
              <a:spcAft>
                <a:spcPts val="800"/>
              </a:spcAft>
            </a:pPr>
            <a:r>
              <a:rPr lang="fr-FR" sz="4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MAILLOCHE ÉLECTROMÉCANIQUE : </a:t>
            </a:r>
          </a:p>
          <a:p>
            <a:pPr>
              <a:lnSpc>
                <a:spcPct val="107000"/>
              </a:lnSpc>
              <a:spcAft>
                <a:spcPts val="800"/>
              </a:spcAft>
            </a:pPr>
            <a:r>
              <a:rPr lang="fr-FR" sz="4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FRAPPES MULTIPLES </a:t>
            </a:r>
            <a:br>
              <a:rPr lang="fr-FR" sz="4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br>
            <a:r>
              <a:rPr lang="fr-FR" sz="4000"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SELON</a:t>
            </a:r>
            <a:r>
              <a:rPr lang="fr-FR" sz="4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DIFFÉRENTES CELLULES RYTHMIQUES</a:t>
            </a:r>
          </a:p>
          <a:p>
            <a:pPr>
              <a:lnSpc>
                <a:spcPct val="107000"/>
              </a:lnSpc>
              <a:spcAft>
                <a:spcPts val="800"/>
              </a:spcAft>
            </a:pPr>
            <a:endParaRPr lang="fr-FR" sz="40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pic>
        <p:nvPicPr>
          <p:cNvPr id="2052" name="Picture 4" descr="Noire deux croches">
            <a:extLst>
              <a:ext uri="{FF2B5EF4-FFF2-40B4-BE49-F238E27FC236}">
                <a16:creationId xmlns:a16="http://schemas.microsoft.com/office/drawing/2014/main" id="{47B3C2D7-5164-8DDB-30DB-F624107997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flipV="1">
            <a:off x="535391" y="3955815"/>
            <a:ext cx="2286002" cy="133764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roche pointée double noire">
            <a:extLst>
              <a:ext uri="{FF2B5EF4-FFF2-40B4-BE49-F238E27FC236}">
                <a16:creationId xmlns:a16="http://schemas.microsoft.com/office/drawing/2014/main" id="{710C5871-A997-A97C-A643-6663323C42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2719" y="4925046"/>
            <a:ext cx="2286000" cy="139065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Les Triolets - Apprendre le solfège">
            <a:extLst>
              <a:ext uri="{FF2B5EF4-FFF2-40B4-BE49-F238E27FC236}">
                <a16:creationId xmlns:a16="http://schemas.microsoft.com/office/drawing/2014/main" id="{BD815496-3489-0D65-9507-A2318438D6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2040" y="4305921"/>
            <a:ext cx="1075414" cy="12382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roche pointée double noire">
            <a:extLst>
              <a:ext uri="{FF2B5EF4-FFF2-40B4-BE49-F238E27FC236}">
                <a16:creationId xmlns:a16="http://schemas.microsoft.com/office/drawing/2014/main" id="{4D0BBDE3-440C-AB1D-7FB5-C94F3C1764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9000" b="22547"/>
          <a:stretch/>
        </p:blipFill>
        <p:spPr bwMode="auto">
          <a:xfrm>
            <a:off x="7327454" y="4305921"/>
            <a:ext cx="807720" cy="1227671"/>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4 Doubles Croches au Charleston à deux mains dans les grooves">
            <a:extLst>
              <a:ext uri="{FF2B5EF4-FFF2-40B4-BE49-F238E27FC236}">
                <a16:creationId xmlns:a16="http://schemas.microsoft.com/office/drawing/2014/main" id="{62A08BBF-68DA-485C-EAEF-23F52C968BD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8587" t="26840" b="22041"/>
          <a:stretch/>
        </p:blipFill>
        <p:spPr bwMode="auto">
          <a:xfrm>
            <a:off x="8803321" y="4947915"/>
            <a:ext cx="1741245" cy="119251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roche pointée double noire">
            <a:extLst>
              <a:ext uri="{FF2B5EF4-FFF2-40B4-BE49-F238E27FC236}">
                <a16:creationId xmlns:a16="http://schemas.microsoft.com/office/drawing/2014/main" id="{122FF57F-35D6-1F91-8C23-5E8CD9735E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9000" t="15484" b="9282"/>
          <a:stretch/>
        </p:blipFill>
        <p:spPr bwMode="auto">
          <a:xfrm>
            <a:off x="10483032" y="4956313"/>
            <a:ext cx="807720" cy="1161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38391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89B7F84-8748-BFCB-5BB6-201975A9E9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04804"/>
            <a:ext cx="12192000" cy="5248391"/>
          </a:xfrm>
          <a:prstGeom prst="rect">
            <a:avLst/>
          </a:prstGeom>
        </p:spPr>
      </p:pic>
    </p:spTree>
    <p:extLst>
      <p:ext uri="{BB962C8B-B14F-4D97-AF65-F5344CB8AC3E}">
        <p14:creationId xmlns:p14="http://schemas.microsoft.com/office/powerpoint/2010/main" val="16877632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38DCFD-7890-934E-4B84-11D709B25D9F}"/>
              </a:ext>
            </a:extLst>
          </p:cNvPr>
          <p:cNvSpPr>
            <a:spLocks noGrp="1"/>
          </p:cNvSpPr>
          <p:nvPr>
            <p:ph type="title"/>
          </p:nvPr>
        </p:nvSpPr>
        <p:spPr>
          <a:xfrm>
            <a:off x="4514021" y="2766218"/>
            <a:ext cx="3163957" cy="1325563"/>
          </a:xfrm>
        </p:spPr>
        <p:txBody>
          <a:bodyPr>
            <a:normAutofit/>
          </a:bodyPr>
          <a:lstStyle/>
          <a:p>
            <a:pPr algn="ctr"/>
            <a:r>
              <a:rPr lang="fr-FR" sz="6600" b="1" dirty="0">
                <a:solidFill>
                  <a:srgbClr val="002060"/>
                </a:solidFill>
                <a:latin typeface="+mn-lt"/>
              </a:rPr>
              <a:t>VIDEO 3</a:t>
            </a:r>
          </a:p>
        </p:txBody>
      </p:sp>
    </p:spTree>
    <p:extLst>
      <p:ext uri="{BB962C8B-B14F-4D97-AF65-F5344CB8AC3E}">
        <p14:creationId xmlns:p14="http://schemas.microsoft.com/office/powerpoint/2010/main" val="35636019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90D6BA4E-CBF6-7665-5C24-45D948168BE6}"/>
              </a:ext>
            </a:extLst>
          </p:cNvPr>
          <p:cNvSpPr>
            <a:spLocks noGrp="1"/>
          </p:cNvSpPr>
          <p:nvPr>
            <p:ph type="subTitle" idx="1"/>
          </p:nvPr>
        </p:nvSpPr>
        <p:spPr>
          <a:xfrm>
            <a:off x="1434548" y="333471"/>
            <a:ext cx="9627703" cy="2851017"/>
          </a:xfrm>
          <a:solidFill>
            <a:schemeClr val="accent6">
              <a:lumMod val="60000"/>
              <a:lumOff val="40000"/>
            </a:schemeClr>
          </a:solidFill>
          <a:ln w="57150">
            <a:solidFill>
              <a:srgbClr val="00B050"/>
            </a:solidFill>
          </a:ln>
        </p:spPr>
        <p:style>
          <a:lnRef idx="3">
            <a:schemeClr val="lt1"/>
          </a:lnRef>
          <a:fillRef idx="1">
            <a:schemeClr val="accent6"/>
          </a:fillRef>
          <a:effectRef idx="1">
            <a:schemeClr val="accent6"/>
          </a:effectRef>
          <a:fontRef idx="minor">
            <a:schemeClr val="lt1"/>
          </a:fontRef>
        </p:style>
        <p:txBody>
          <a:bodyPr>
            <a:normAutofit fontScale="92500" lnSpcReduction="10000"/>
          </a:bodyPr>
          <a:lstStyle/>
          <a:p>
            <a:pPr>
              <a:lnSpc>
                <a:spcPct val="107000"/>
              </a:lnSpc>
              <a:spcAft>
                <a:spcPts val="800"/>
              </a:spcAft>
            </a:pPr>
            <a:r>
              <a:rPr lang="fr-FR" sz="4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3ÈME VERSION DE LA </a:t>
            </a:r>
          </a:p>
          <a:p>
            <a:pPr>
              <a:lnSpc>
                <a:spcPct val="107000"/>
              </a:lnSpc>
              <a:spcAft>
                <a:spcPts val="800"/>
              </a:spcAft>
            </a:pPr>
            <a:r>
              <a:rPr lang="fr-FR" sz="4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MAILLOCHE ÉLECTROMÉCANIQUE : </a:t>
            </a:r>
          </a:p>
          <a:p>
            <a:pPr>
              <a:lnSpc>
                <a:spcPct val="107000"/>
              </a:lnSpc>
              <a:spcAft>
                <a:spcPts val="800"/>
              </a:spcAft>
            </a:pPr>
            <a:r>
              <a:rPr lang="fr-FR" sz="4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LE JEU MÉLODIQUE </a:t>
            </a:r>
            <a:br>
              <a:rPr lang="fr-FR" sz="4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br>
            <a:r>
              <a:rPr lang="fr-FR" sz="4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GRÂCE À L’INFORMATIQUE MUSICALE</a:t>
            </a:r>
            <a:endParaRPr lang="fr-FR" sz="40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pic>
        <p:nvPicPr>
          <p:cNvPr id="8" name="Image 7">
            <a:extLst>
              <a:ext uri="{FF2B5EF4-FFF2-40B4-BE49-F238E27FC236}">
                <a16:creationId xmlns:a16="http://schemas.microsoft.com/office/drawing/2014/main" id="{0B1D9BF9-67DB-0648-758B-09CAB2B123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486" y="3429000"/>
            <a:ext cx="3675489" cy="1561607"/>
          </a:xfrm>
          <a:prstGeom prst="rect">
            <a:avLst/>
          </a:prstGeom>
        </p:spPr>
      </p:pic>
      <p:pic>
        <p:nvPicPr>
          <p:cNvPr id="10" name="Image 9">
            <a:extLst>
              <a:ext uri="{FF2B5EF4-FFF2-40B4-BE49-F238E27FC236}">
                <a16:creationId xmlns:a16="http://schemas.microsoft.com/office/drawing/2014/main" id="{980DEBC2-A352-4AD5-E7E5-3F0E7247FF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6136" y="5278806"/>
            <a:ext cx="2966829" cy="1291443"/>
          </a:xfrm>
          <a:prstGeom prst="rect">
            <a:avLst/>
          </a:prstGeom>
        </p:spPr>
      </p:pic>
      <p:pic>
        <p:nvPicPr>
          <p:cNvPr id="12" name="Image 11" descr="Une image contenant texte&#10;&#10;Description générée automatiquement">
            <a:extLst>
              <a:ext uri="{FF2B5EF4-FFF2-40B4-BE49-F238E27FC236}">
                <a16:creationId xmlns:a16="http://schemas.microsoft.com/office/drawing/2014/main" id="{262F0CFE-D4D6-3B6E-D39C-874B6C6901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8653" y="3550146"/>
            <a:ext cx="3302109" cy="1440461"/>
          </a:xfrm>
          <a:prstGeom prst="rect">
            <a:avLst/>
          </a:prstGeom>
        </p:spPr>
      </p:pic>
      <p:pic>
        <p:nvPicPr>
          <p:cNvPr id="14" name="Image 13" descr="Une image contenant texte&#10;&#10;Description générée automatiquement">
            <a:extLst>
              <a:ext uri="{FF2B5EF4-FFF2-40B4-BE49-F238E27FC236}">
                <a16:creationId xmlns:a16="http://schemas.microsoft.com/office/drawing/2014/main" id="{F4A9F5DD-1E11-B4C1-1919-688C84F7B4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77685" y="4358820"/>
            <a:ext cx="2966830" cy="1409244"/>
          </a:xfrm>
          <a:prstGeom prst="rect">
            <a:avLst/>
          </a:prstGeom>
        </p:spPr>
      </p:pic>
      <p:sp>
        <p:nvSpPr>
          <p:cNvPr id="16" name="ZoneTexte 15">
            <a:extLst>
              <a:ext uri="{FF2B5EF4-FFF2-40B4-BE49-F238E27FC236}">
                <a16:creationId xmlns:a16="http://schemas.microsoft.com/office/drawing/2014/main" id="{13429432-8CD3-84ED-7ACE-C44E4A868CB1}"/>
              </a:ext>
            </a:extLst>
          </p:cNvPr>
          <p:cNvSpPr txBox="1"/>
          <p:nvPr/>
        </p:nvSpPr>
        <p:spPr>
          <a:xfrm>
            <a:off x="1434548" y="3401059"/>
            <a:ext cx="1298713" cy="523220"/>
          </a:xfrm>
          <a:prstGeom prst="rect">
            <a:avLst/>
          </a:prstGeom>
          <a:noFill/>
        </p:spPr>
        <p:txBody>
          <a:bodyPr wrap="square" rtlCol="0">
            <a:spAutoFit/>
          </a:bodyPr>
          <a:lstStyle/>
          <a:p>
            <a:r>
              <a:rPr lang="fr-FR" sz="2800" b="1" dirty="0"/>
              <a:t>majeur</a:t>
            </a:r>
          </a:p>
        </p:txBody>
      </p:sp>
      <p:sp>
        <p:nvSpPr>
          <p:cNvPr id="17" name="ZoneTexte 16">
            <a:extLst>
              <a:ext uri="{FF2B5EF4-FFF2-40B4-BE49-F238E27FC236}">
                <a16:creationId xmlns:a16="http://schemas.microsoft.com/office/drawing/2014/main" id="{26656247-E498-5C93-1FD5-19872BA438F3}"/>
              </a:ext>
            </a:extLst>
          </p:cNvPr>
          <p:cNvSpPr txBox="1"/>
          <p:nvPr/>
        </p:nvSpPr>
        <p:spPr>
          <a:xfrm>
            <a:off x="4045723" y="5143465"/>
            <a:ext cx="1298713" cy="523220"/>
          </a:xfrm>
          <a:prstGeom prst="rect">
            <a:avLst/>
          </a:prstGeom>
          <a:noFill/>
        </p:spPr>
        <p:txBody>
          <a:bodyPr wrap="square" rtlCol="0">
            <a:spAutoFit/>
          </a:bodyPr>
          <a:lstStyle/>
          <a:p>
            <a:r>
              <a:rPr lang="fr-FR" sz="2800" b="1" dirty="0"/>
              <a:t>Japon</a:t>
            </a:r>
          </a:p>
        </p:txBody>
      </p:sp>
      <p:sp>
        <p:nvSpPr>
          <p:cNvPr id="18" name="ZoneTexte 17">
            <a:extLst>
              <a:ext uri="{FF2B5EF4-FFF2-40B4-BE49-F238E27FC236}">
                <a16:creationId xmlns:a16="http://schemas.microsoft.com/office/drawing/2014/main" id="{EBE58DE6-0486-E128-18B0-12B538AA4378}"/>
              </a:ext>
            </a:extLst>
          </p:cNvPr>
          <p:cNvSpPr txBox="1"/>
          <p:nvPr/>
        </p:nvSpPr>
        <p:spPr>
          <a:xfrm>
            <a:off x="6496878" y="3446817"/>
            <a:ext cx="1298713" cy="523220"/>
          </a:xfrm>
          <a:prstGeom prst="rect">
            <a:avLst/>
          </a:prstGeom>
          <a:noFill/>
        </p:spPr>
        <p:txBody>
          <a:bodyPr wrap="square" rtlCol="0">
            <a:spAutoFit/>
          </a:bodyPr>
          <a:lstStyle/>
          <a:p>
            <a:r>
              <a:rPr lang="fr-FR" sz="2800" b="1" dirty="0"/>
              <a:t>blues</a:t>
            </a:r>
          </a:p>
        </p:txBody>
      </p:sp>
      <p:sp>
        <p:nvSpPr>
          <p:cNvPr id="19" name="ZoneTexte 18">
            <a:extLst>
              <a:ext uri="{FF2B5EF4-FFF2-40B4-BE49-F238E27FC236}">
                <a16:creationId xmlns:a16="http://schemas.microsoft.com/office/drawing/2014/main" id="{FC541957-7AAB-35F0-BE57-102F1082AB95}"/>
              </a:ext>
            </a:extLst>
          </p:cNvPr>
          <p:cNvSpPr txBox="1"/>
          <p:nvPr/>
        </p:nvSpPr>
        <p:spPr>
          <a:xfrm>
            <a:off x="9638054" y="4270376"/>
            <a:ext cx="2434676" cy="523220"/>
          </a:xfrm>
          <a:prstGeom prst="rect">
            <a:avLst/>
          </a:prstGeom>
          <a:noFill/>
        </p:spPr>
        <p:txBody>
          <a:bodyPr wrap="square" rtlCol="0">
            <a:spAutoFit/>
          </a:bodyPr>
          <a:lstStyle/>
          <a:p>
            <a:r>
              <a:rPr lang="fr-FR" sz="2800" b="1" dirty="0"/>
              <a:t>pentatonique</a:t>
            </a:r>
          </a:p>
        </p:txBody>
      </p:sp>
    </p:spTree>
    <p:extLst>
      <p:ext uri="{BB962C8B-B14F-4D97-AF65-F5344CB8AC3E}">
        <p14:creationId xmlns:p14="http://schemas.microsoft.com/office/powerpoint/2010/main" val="13309847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Une image contenant texte, musique&#10;&#10;Description générée automatiquement">
            <a:extLst>
              <a:ext uri="{FF2B5EF4-FFF2-40B4-BE49-F238E27FC236}">
                <a16:creationId xmlns:a16="http://schemas.microsoft.com/office/drawing/2014/main" id="{7AF549E1-2F8F-D454-AE0C-53FFD60007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1299" y="0"/>
            <a:ext cx="9749402" cy="6858000"/>
          </a:xfrm>
          <a:prstGeom prst="rect">
            <a:avLst/>
          </a:prstGeom>
        </p:spPr>
      </p:pic>
    </p:spTree>
    <p:extLst>
      <p:ext uri="{BB962C8B-B14F-4D97-AF65-F5344CB8AC3E}">
        <p14:creationId xmlns:p14="http://schemas.microsoft.com/office/powerpoint/2010/main" val="1956152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1CA5DF3F-9187-6198-8EAF-842F644D5D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38"/>
            <a:ext cx="12192000" cy="5609617"/>
          </a:xfrm>
          <a:prstGeom prst="rect">
            <a:avLst/>
          </a:prstGeom>
        </p:spPr>
      </p:pic>
      <p:sp>
        <p:nvSpPr>
          <p:cNvPr id="5" name="Rectangle 4">
            <a:extLst>
              <a:ext uri="{FF2B5EF4-FFF2-40B4-BE49-F238E27FC236}">
                <a16:creationId xmlns:a16="http://schemas.microsoft.com/office/drawing/2014/main" id="{6EEF79F7-A1FA-E62D-9BC9-1FB9ECF920B2}"/>
              </a:ext>
            </a:extLst>
          </p:cNvPr>
          <p:cNvSpPr/>
          <p:nvPr/>
        </p:nvSpPr>
        <p:spPr>
          <a:xfrm>
            <a:off x="0" y="5592419"/>
            <a:ext cx="12284765" cy="13914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95E3F7D1-1F9B-6F2A-EDBF-EDDFBBE7B3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2911" y="5791200"/>
            <a:ext cx="2339331" cy="993913"/>
          </a:xfrm>
          <a:prstGeom prst="rect">
            <a:avLst/>
          </a:prstGeom>
        </p:spPr>
      </p:pic>
      <p:pic>
        <p:nvPicPr>
          <p:cNvPr id="8" name="Image 7">
            <a:extLst>
              <a:ext uri="{FF2B5EF4-FFF2-40B4-BE49-F238E27FC236}">
                <a16:creationId xmlns:a16="http://schemas.microsoft.com/office/drawing/2014/main" id="{5F9136E4-2198-E68F-46B8-B9B623EA7E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54463" y="5261169"/>
            <a:ext cx="1888291" cy="821962"/>
          </a:xfrm>
          <a:prstGeom prst="rect">
            <a:avLst/>
          </a:prstGeom>
        </p:spPr>
      </p:pic>
      <p:pic>
        <p:nvPicPr>
          <p:cNvPr id="9" name="Image 8" descr="Une image contenant texte&#10;&#10;Description générée automatiquement">
            <a:extLst>
              <a:ext uri="{FF2B5EF4-FFF2-40B4-BE49-F238E27FC236}">
                <a16:creationId xmlns:a16="http://schemas.microsoft.com/office/drawing/2014/main" id="{67982BED-710B-ACE2-F0FA-40E024AADD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49995" y="5939855"/>
            <a:ext cx="2101686" cy="916807"/>
          </a:xfrm>
          <a:prstGeom prst="rect">
            <a:avLst/>
          </a:prstGeom>
        </p:spPr>
      </p:pic>
      <p:pic>
        <p:nvPicPr>
          <p:cNvPr id="10" name="Image 9" descr="Une image contenant texte&#10;&#10;Description générée automatiquement">
            <a:extLst>
              <a:ext uri="{FF2B5EF4-FFF2-40B4-BE49-F238E27FC236}">
                <a16:creationId xmlns:a16="http://schemas.microsoft.com/office/drawing/2014/main" id="{81615700-A986-641B-4D5C-233C91B5BE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48655" y="5233838"/>
            <a:ext cx="1888293" cy="896939"/>
          </a:xfrm>
          <a:prstGeom prst="rect">
            <a:avLst/>
          </a:prstGeom>
        </p:spPr>
      </p:pic>
      <p:sp>
        <p:nvSpPr>
          <p:cNvPr id="11" name="Flèche : bas 10">
            <a:extLst>
              <a:ext uri="{FF2B5EF4-FFF2-40B4-BE49-F238E27FC236}">
                <a16:creationId xmlns:a16="http://schemas.microsoft.com/office/drawing/2014/main" id="{6F5E2998-8503-3D22-F829-890DFE861168}"/>
              </a:ext>
            </a:extLst>
          </p:cNvPr>
          <p:cNvSpPr/>
          <p:nvPr/>
        </p:nvSpPr>
        <p:spPr>
          <a:xfrm>
            <a:off x="6622014" y="4961447"/>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Flèche : bas 11">
            <a:extLst>
              <a:ext uri="{FF2B5EF4-FFF2-40B4-BE49-F238E27FC236}">
                <a16:creationId xmlns:a16="http://schemas.microsoft.com/office/drawing/2014/main" id="{FD356C1F-CEE0-A8A3-C2DB-BD5BA28CEE1C}"/>
              </a:ext>
            </a:extLst>
          </p:cNvPr>
          <p:cNvSpPr/>
          <p:nvPr/>
        </p:nvSpPr>
        <p:spPr>
          <a:xfrm>
            <a:off x="9534762" y="4929569"/>
            <a:ext cx="484632" cy="11375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Flèche : bas 12">
            <a:extLst>
              <a:ext uri="{FF2B5EF4-FFF2-40B4-BE49-F238E27FC236}">
                <a16:creationId xmlns:a16="http://schemas.microsoft.com/office/drawing/2014/main" id="{C66B64E0-2827-DDB3-690D-5063E5EE6383}"/>
              </a:ext>
            </a:extLst>
          </p:cNvPr>
          <p:cNvSpPr/>
          <p:nvPr/>
        </p:nvSpPr>
        <p:spPr>
          <a:xfrm>
            <a:off x="7950633" y="4958489"/>
            <a:ext cx="484632" cy="45368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Flèche : bas 13">
            <a:extLst>
              <a:ext uri="{FF2B5EF4-FFF2-40B4-BE49-F238E27FC236}">
                <a16:creationId xmlns:a16="http://schemas.microsoft.com/office/drawing/2014/main" id="{88A8C509-2968-A367-4CD8-DCFA1338B99D}"/>
              </a:ext>
            </a:extLst>
          </p:cNvPr>
          <p:cNvSpPr/>
          <p:nvPr/>
        </p:nvSpPr>
        <p:spPr>
          <a:xfrm>
            <a:off x="10794074" y="4974284"/>
            <a:ext cx="484632" cy="45368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6436249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4DB3C21-24DC-024D-DC36-CBDAC8CB88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623" y="4428622"/>
            <a:ext cx="6451033" cy="2191636"/>
          </a:xfrm>
          <a:prstGeom prst="rect">
            <a:avLst/>
          </a:prstGeom>
        </p:spPr>
      </p:pic>
      <p:pic>
        <p:nvPicPr>
          <p:cNvPr id="6" name="Image 5">
            <a:extLst>
              <a:ext uri="{FF2B5EF4-FFF2-40B4-BE49-F238E27FC236}">
                <a16:creationId xmlns:a16="http://schemas.microsoft.com/office/drawing/2014/main" id="{BC617C49-16B3-6E3D-64FE-5018E44A0C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7423" y="4638257"/>
            <a:ext cx="3782954" cy="1772366"/>
          </a:xfrm>
          <a:prstGeom prst="rect">
            <a:avLst/>
          </a:prstGeom>
        </p:spPr>
      </p:pic>
      <p:pic>
        <p:nvPicPr>
          <p:cNvPr id="10" name="Image 9">
            <a:extLst>
              <a:ext uri="{FF2B5EF4-FFF2-40B4-BE49-F238E27FC236}">
                <a16:creationId xmlns:a16="http://schemas.microsoft.com/office/drawing/2014/main" id="{870397EA-157B-6B8C-96A4-DDE6A830204F}"/>
              </a:ext>
            </a:extLst>
          </p:cNvPr>
          <p:cNvPicPr>
            <a:picLocks noChangeAspect="1"/>
          </p:cNvPicPr>
          <p:nvPr/>
        </p:nvPicPr>
        <p:blipFill rotWithShape="1">
          <a:blip r:embed="rId4">
            <a:extLst>
              <a:ext uri="{28A0092B-C50C-407E-A947-70E740481C1C}">
                <a14:useLocalDpi xmlns:a14="http://schemas.microsoft.com/office/drawing/2010/main" val="0"/>
              </a:ext>
            </a:extLst>
          </a:blip>
          <a:srcRect l="8277" t="5752" r="6645" b="11363"/>
          <a:stretch/>
        </p:blipFill>
        <p:spPr>
          <a:xfrm>
            <a:off x="3260035" y="92765"/>
            <a:ext cx="6241774" cy="3863955"/>
          </a:xfrm>
          <a:prstGeom prst="rect">
            <a:avLst/>
          </a:prstGeom>
        </p:spPr>
      </p:pic>
      <p:sp>
        <p:nvSpPr>
          <p:cNvPr id="11" name="Flèche : bas 10">
            <a:extLst>
              <a:ext uri="{FF2B5EF4-FFF2-40B4-BE49-F238E27FC236}">
                <a16:creationId xmlns:a16="http://schemas.microsoft.com/office/drawing/2014/main" id="{2A2F8D68-2CD4-1BB2-10DC-EAF1472E995D}"/>
              </a:ext>
            </a:extLst>
          </p:cNvPr>
          <p:cNvSpPr/>
          <p:nvPr/>
        </p:nvSpPr>
        <p:spPr>
          <a:xfrm>
            <a:off x="5406887" y="3956720"/>
            <a:ext cx="689113" cy="8405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Flèche : bas 11">
            <a:extLst>
              <a:ext uri="{FF2B5EF4-FFF2-40B4-BE49-F238E27FC236}">
                <a16:creationId xmlns:a16="http://schemas.microsoft.com/office/drawing/2014/main" id="{FC063F9C-683A-2B60-1601-F8D1C830AD2A}"/>
              </a:ext>
            </a:extLst>
          </p:cNvPr>
          <p:cNvSpPr/>
          <p:nvPr/>
        </p:nvSpPr>
        <p:spPr>
          <a:xfrm>
            <a:off x="8242852" y="3959116"/>
            <a:ext cx="689113" cy="8405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a:extLst>
              <a:ext uri="{FF2B5EF4-FFF2-40B4-BE49-F238E27FC236}">
                <a16:creationId xmlns:a16="http://schemas.microsoft.com/office/drawing/2014/main" id="{5617E58B-7AA5-0C9D-5250-DE5E9F115CBD}"/>
              </a:ext>
            </a:extLst>
          </p:cNvPr>
          <p:cNvSpPr txBox="1"/>
          <p:nvPr/>
        </p:nvSpPr>
        <p:spPr>
          <a:xfrm>
            <a:off x="1901687" y="4377003"/>
            <a:ext cx="3511826" cy="769441"/>
          </a:xfrm>
          <a:prstGeom prst="rect">
            <a:avLst/>
          </a:prstGeom>
          <a:noFill/>
        </p:spPr>
        <p:txBody>
          <a:bodyPr wrap="square" rtlCol="0">
            <a:spAutoFit/>
          </a:bodyPr>
          <a:lstStyle/>
          <a:p>
            <a:r>
              <a:rPr lang="fr-FR" sz="4400" b="1" dirty="0"/>
              <a:t>Aller / retour</a:t>
            </a:r>
          </a:p>
        </p:txBody>
      </p:sp>
      <p:sp>
        <p:nvSpPr>
          <p:cNvPr id="14" name="ZoneTexte 13">
            <a:extLst>
              <a:ext uri="{FF2B5EF4-FFF2-40B4-BE49-F238E27FC236}">
                <a16:creationId xmlns:a16="http://schemas.microsoft.com/office/drawing/2014/main" id="{4775E670-53B1-62DB-0AB1-2E4EECCBFC4B}"/>
              </a:ext>
            </a:extLst>
          </p:cNvPr>
          <p:cNvSpPr txBox="1"/>
          <p:nvPr/>
        </p:nvSpPr>
        <p:spPr>
          <a:xfrm>
            <a:off x="8995710" y="4534639"/>
            <a:ext cx="2589206" cy="769441"/>
          </a:xfrm>
          <a:prstGeom prst="rect">
            <a:avLst/>
          </a:prstGeom>
          <a:noFill/>
        </p:spPr>
        <p:txBody>
          <a:bodyPr wrap="square" rtlCol="0">
            <a:spAutoFit/>
          </a:bodyPr>
          <a:lstStyle/>
          <a:p>
            <a:r>
              <a:rPr lang="fr-FR" sz="4400" b="1" dirty="0"/>
              <a:t>Aléatoire</a:t>
            </a:r>
          </a:p>
        </p:txBody>
      </p:sp>
    </p:spTree>
    <p:extLst>
      <p:ext uri="{BB962C8B-B14F-4D97-AF65-F5344CB8AC3E}">
        <p14:creationId xmlns:p14="http://schemas.microsoft.com/office/powerpoint/2010/main" val="23307606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870397EA-157B-6B8C-96A4-DDE6A830204F}"/>
              </a:ext>
            </a:extLst>
          </p:cNvPr>
          <p:cNvPicPr>
            <a:picLocks noChangeAspect="1"/>
          </p:cNvPicPr>
          <p:nvPr/>
        </p:nvPicPr>
        <p:blipFill rotWithShape="1">
          <a:blip r:embed="rId2">
            <a:extLst>
              <a:ext uri="{28A0092B-C50C-407E-A947-70E740481C1C}">
                <a14:useLocalDpi xmlns:a14="http://schemas.microsoft.com/office/drawing/2010/main" val="0"/>
              </a:ext>
            </a:extLst>
          </a:blip>
          <a:srcRect l="8277" t="5752" r="6645" b="11363"/>
          <a:stretch/>
        </p:blipFill>
        <p:spPr>
          <a:xfrm>
            <a:off x="3260035" y="92765"/>
            <a:ext cx="6241774" cy="3863955"/>
          </a:xfrm>
          <a:prstGeom prst="rect">
            <a:avLst/>
          </a:prstGeom>
        </p:spPr>
      </p:pic>
      <p:sp>
        <p:nvSpPr>
          <p:cNvPr id="11" name="Flèche : bas 10">
            <a:extLst>
              <a:ext uri="{FF2B5EF4-FFF2-40B4-BE49-F238E27FC236}">
                <a16:creationId xmlns:a16="http://schemas.microsoft.com/office/drawing/2014/main" id="{2A2F8D68-2CD4-1BB2-10DC-EAF1472E995D}"/>
              </a:ext>
            </a:extLst>
          </p:cNvPr>
          <p:cNvSpPr/>
          <p:nvPr/>
        </p:nvSpPr>
        <p:spPr>
          <a:xfrm>
            <a:off x="5406887" y="3956720"/>
            <a:ext cx="689113" cy="8405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Flèche : bas 11">
            <a:extLst>
              <a:ext uri="{FF2B5EF4-FFF2-40B4-BE49-F238E27FC236}">
                <a16:creationId xmlns:a16="http://schemas.microsoft.com/office/drawing/2014/main" id="{FC063F9C-683A-2B60-1601-F8D1C830AD2A}"/>
              </a:ext>
            </a:extLst>
          </p:cNvPr>
          <p:cNvSpPr/>
          <p:nvPr/>
        </p:nvSpPr>
        <p:spPr>
          <a:xfrm>
            <a:off x="8242852" y="3959116"/>
            <a:ext cx="689113" cy="8405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descr="Une image contenant antenne&#10;&#10;Description générée automatiquement">
            <a:extLst>
              <a:ext uri="{FF2B5EF4-FFF2-40B4-BE49-F238E27FC236}">
                <a16:creationId xmlns:a16="http://schemas.microsoft.com/office/drawing/2014/main" id="{B19948E4-8477-BA38-9EE7-21FE0E374B7E}"/>
              </a:ext>
            </a:extLst>
          </p:cNvPr>
          <p:cNvPicPr>
            <a:picLocks noChangeAspect="1"/>
          </p:cNvPicPr>
          <p:nvPr/>
        </p:nvPicPr>
        <p:blipFill rotWithShape="1">
          <a:blip r:embed="rId3">
            <a:extLst>
              <a:ext uri="{28A0092B-C50C-407E-A947-70E740481C1C}">
                <a14:useLocalDpi xmlns:a14="http://schemas.microsoft.com/office/drawing/2010/main" val="0"/>
              </a:ext>
            </a:extLst>
          </a:blip>
          <a:srcRect r="38674"/>
          <a:stretch/>
        </p:blipFill>
        <p:spPr>
          <a:xfrm>
            <a:off x="1549795" y="4797287"/>
            <a:ext cx="5925426" cy="1781895"/>
          </a:xfrm>
          <a:prstGeom prst="rect">
            <a:avLst/>
          </a:prstGeom>
        </p:spPr>
      </p:pic>
      <p:pic>
        <p:nvPicPr>
          <p:cNvPr id="7" name="Image 6" descr="Une image contenant antenne&#10;&#10;Description générée automatiquement">
            <a:extLst>
              <a:ext uri="{FF2B5EF4-FFF2-40B4-BE49-F238E27FC236}">
                <a16:creationId xmlns:a16="http://schemas.microsoft.com/office/drawing/2014/main" id="{0E4A39E5-547C-5CB0-6144-471AA485A687}"/>
              </a:ext>
            </a:extLst>
          </p:cNvPr>
          <p:cNvPicPr>
            <a:picLocks noChangeAspect="1"/>
          </p:cNvPicPr>
          <p:nvPr/>
        </p:nvPicPr>
        <p:blipFill rotWithShape="1">
          <a:blip r:embed="rId3">
            <a:extLst>
              <a:ext uri="{28A0092B-C50C-407E-A947-70E740481C1C}">
                <a14:useLocalDpi xmlns:a14="http://schemas.microsoft.com/office/drawing/2010/main" val="0"/>
              </a:ext>
            </a:extLst>
          </a:blip>
          <a:srcRect l="61826"/>
          <a:stretch/>
        </p:blipFill>
        <p:spPr>
          <a:xfrm>
            <a:off x="7758959" y="4797286"/>
            <a:ext cx="3726227" cy="1781895"/>
          </a:xfrm>
          <a:prstGeom prst="rect">
            <a:avLst/>
          </a:prstGeom>
        </p:spPr>
      </p:pic>
    </p:spTree>
    <p:extLst>
      <p:ext uri="{BB962C8B-B14F-4D97-AF65-F5344CB8AC3E}">
        <p14:creationId xmlns:p14="http://schemas.microsoft.com/office/powerpoint/2010/main" val="30264657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38DCFD-7890-934E-4B84-11D709B25D9F}"/>
              </a:ext>
            </a:extLst>
          </p:cNvPr>
          <p:cNvSpPr>
            <a:spLocks noGrp="1"/>
          </p:cNvSpPr>
          <p:nvPr>
            <p:ph type="title"/>
          </p:nvPr>
        </p:nvSpPr>
        <p:spPr>
          <a:xfrm>
            <a:off x="4514021" y="2766218"/>
            <a:ext cx="3163957" cy="1325563"/>
          </a:xfrm>
        </p:spPr>
        <p:txBody>
          <a:bodyPr>
            <a:normAutofit/>
          </a:bodyPr>
          <a:lstStyle/>
          <a:p>
            <a:pPr algn="ctr"/>
            <a:r>
              <a:rPr lang="fr-FR" sz="6600" b="1" dirty="0">
                <a:solidFill>
                  <a:srgbClr val="002060"/>
                </a:solidFill>
                <a:latin typeface="+mn-lt"/>
              </a:rPr>
              <a:t>VIDEO 4</a:t>
            </a:r>
          </a:p>
        </p:txBody>
      </p:sp>
    </p:spTree>
    <p:extLst>
      <p:ext uri="{BB962C8B-B14F-4D97-AF65-F5344CB8AC3E}">
        <p14:creationId xmlns:p14="http://schemas.microsoft.com/office/powerpoint/2010/main" val="36537855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intérieur, différent&#10;&#10;Description générée automatiquement">
            <a:extLst>
              <a:ext uri="{FF2B5EF4-FFF2-40B4-BE49-F238E27FC236}">
                <a16:creationId xmlns:a16="http://schemas.microsoft.com/office/drawing/2014/main" id="{3F4F6081-3513-8E74-2662-86A7C35A3B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477" y="0"/>
            <a:ext cx="11123046" cy="6858000"/>
          </a:xfrm>
          <a:prstGeom prst="rect">
            <a:avLst/>
          </a:prstGeom>
        </p:spPr>
      </p:pic>
    </p:spTree>
    <p:extLst>
      <p:ext uri="{BB962C8B-B14F-4D97-AF65-F5344CB8AC3E}">
        <p14:creationId xmlns:p14="http://schemas.microsoft.com/office/powerpoint/2010/main" val="38373182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38DCFD-7890-934E-4B84-11D709B25D9F}"/>
              </a:ext>
            </a:extLst>
          </p:cNvPr>
          <p:cNvSpPr>
            <a:spLocks noGrp="1"/>
          </p:cNvSpPr>
          <p:nvPr>
            <p:ph type="title"/>
          </p:nvPr>
        </p:nvSpPr>
        <p:spPr>
          <a:xfrm>
            <a:off x="4514021" y="2766218"/>
            <a:ext cx="3163957" cy="1325563"/>
          </a:xfrm>
        </p:spPr>
        <p:txBody>
          <a:bodyPr>
            <a:normAutofit/>
          </a:bodyPr>
          <a:lstStyle/>
          <a:p>
            <a:pPr algn="ctr"/>
            <a:r>
              <a:rPr lang="fr-FR" sz="6600" b="1" dirty="0">
                <a:solidFill>
                  <a:srgbClr val="002060"/>
                </a:solidFill>
                <a:latin typeface="+mn-lt"/>
              </a:rPr>
              <a:t>VIDEO 5</a:t>
            </a:r>
          </a:p>
        </p:txBody>
      </p:sp>
    </p:spTree>
    <p:extLst>
      <p:ext uri="{BB962C8B-B14F-4D97-AF65-F5344CB8AC3E}">
        <p14:creationId xmlns:p14="http://schemas.microsoft.com/office/powerpoint/2010/main" val="11253828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90D6BA4E-CBF6-7665-5C24-45D948168BE6}"/>
              </a:ext>
            </a:extLst>
          </p:cNvPr>
          <p:cNvSpPr>
            <a:spLocks noGrp="1"/>
          </p:cNvSpPr>
          <p:nvPr>
            <p:ph type="subTitle" idx="1"/>
          </p:nvPr>
        </p:nvSpPr>
        <p:spPr>
          <a:xfrm>
            <a:off x="2522387" y="2194560"/>
            <a:ext cx="7147226" cy="2468880"/>
          </a:xfrm>
          <a:solidFill>
            <a:schemeClr val="accent6">
              <a:lumMod val="60000"/>
              <a:lumOff val="40000"/>
            </a:schemeClr>
          </a:solidFill>
          <a:ln w="57150">
            <a:solidFill>
              <a:srgbClr val="00B050"/>
            </a:solidFill>
          </a:ln>
        </p:spPr>
        <p:style>
          <a:lnRef idx="3">
            <a:schemeClr val="lt1"/>
          </a:lnRef>
          <a:fillRef idx="1">
            <a:schemeClr val="accent6"/>
          </a:fillRef>
          <a:effectRef idx="1">
            <a:schemeClr val="accent6"/>
          </a:effectRef>
          <a:fontRef idx="minor">
            <a:schemeClr val="lt1"/>
          </a:fontRef>
        </p:style>
        <p:txBody>
          <a:bodyPr>
            <a:normAutofit/>
          </a:bodyPr>
          <a:lstStyle/>
          <a:p>
            <a:pPr>
              <a:lnSpc>
                <a:spcPct val="107000"/>
              </a:lnSpc>
              <a:spcAft>
                <a:spcPts val="800"/>
              </a:spcAft>
            </a:pPr>
            <a:r>
              <a:rPr lang="fr-FR" sz="65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CONCLUSION ET PERSPECTIVES </a:t>
            </a:r>
          </a:p>
        </p:txBody>
      </p:sp>
    </p:spTree>
    <p:extLst>
      <p:ext uri="{BB962C8B-B14F-4D97-AF65-F5344CB8AC3E}">
        <p14:creationId xmlns:p14="http://schemas.microsoft.com/office/powerpoint/2010/main" val="5516043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A00C3E8-EFDE-57FF-3E07-7AC65A7C0CA7}"/>
              </a:ext>
            </a:extLst>
          </p:cNvPr>
          <p:cNvSpPr txBox="1"/>
          <p:nvPr/>
        </p:nvSpPr>
        <p:spPr>
          <a:xfrm>
            <a:off x="901148" y="4002158"/>
            <a:ext cx="10734262" cy="2246769"/>
          </a:xfrm>
          <a:prstGeom prst="rect">
            <a:avLst/>
          </a:prstGeom>
          <a:noFill/>
        </p:spPr>
        <p:txBody>
          <a:bodyPr wrap="square" rtlCol="0">
            <a:spAutoFit/>
          </a:bodyPr>
          <a:lstStyle/>
          <a:p>
            <a:pPr algn="r"/>
            <a:r>
              <a:rPr lang="fr-FR" sz="7000" b="1" i="1" dirty="0">
                <a:solidFill>
                  <a:srgbClr val="00682F"/>
                </a:solidFill>
              </a:rPr>
              <a:t>Je vous remercie </a:t>
            </a:r>
          </a:p>
          <a:p>
            <a:pPr algn="r"/>
            <a:r>
              <a:rPr lang="fr-FR" sz="7000" b="1" i="1" dirty="0">
                <a:solidFill>
                  <a:srgbClr val="00682F"/>
                </a:solidFill>
              </a:rPr>
              <a:t>pour votre attention</a:t>
            </a:r>
          </a:p>
        </p:txBody>
      </p:sp>
    </p:spTree>
    <p:extLst>
      <p:ext uri="{BB962C8B-B14F-4D97-AF65-F5344CB8AC3E}">
        <p14:creationId xmlns:p14="http://schemas.microsoft.com/office/powerpoint/2010/main" val="1687358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différent&#10;&#10;Description générée automatiquement">
            <a:extLst>
              <a:ext uri="{FF2B5EF4-FFF2-40B4-BE49-F238E27FC236}">
                <a16:creationId xmlns:a16="http://schemas.microsoft.com/office/drawing/2014/main" id="{B60A8A2F-5235-32AD-3396-490A5E7E7B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477" y="0"/>
            <a:ext cx="11123046" cy="6858000"/>
          </a:xfrm>
          <a:prstGeom prst="rect">
            <a:avLst/>
          </a:prstGeom>
        </p:spPr>
      </p:pic>
    </p:spTree>
    <p:extLst>
      <p:ext uri="{BB962C8B-B14F-4D97-AF65-F5344CB8AC3E}">
        <p14:creationId xmlns:p14="http://schemas.microsoft.com/office/powerpoint/2010/main" val="3252983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589B632-005C-BE9A-7157-9CF9A35514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3329" y="0"/>
            <a:ext cx="6445341" cy="6858000"/>
          </a:xfrm>
          <a:prstGeom prst="rect">
            <a:avLst/>
          </a:prstGeom>
        </p:spPr>
      </p:pic>
    </p:spTree>
    <p:extLst>
      <p:ext uri="{BB962C8B-B14F-4D97-AF65-F5344CB8AC3E}">
        <p14:creationId xmlns:p14="http://schemas.microsoft.com/office/powerpoint/2010/main" val="11643429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dessin au trait&#10;&#10;Description générée automatiquement">
            <a:extLst>
              <a:ext uri="{FF2B5EF4-FFF2-40B4-BE49-F238E27FC236}">
                <a16:creationId xmlns:a16="http://schemas.microsoft.com/office/drawing/2014/main" id="{72D0A8E8-14CE-34F5-7FDC-F4805A451C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94464"/>
            <a:ext cx="12192000" cy="4869071"/>
          </a:xfrm>
          <a:prstGeom prst="rect">
            <a:avLst/>
          </a:prstGeom>
        </p:spPr>
      </p:pic>
    </p:spTree>
    <p:extLst>
      <p:ext uri="{BB962C8B-B14F-4D97-AF65-F5344CB8AC3E}">
        <p14:creationId xmlns:p14="http://schemas.microsoft.com/office/powerpoint/2010/main" val="34093715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E3E80F4-2E79-43DC-66C3-B6EE5F7BDD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477" y="0"/>
            <a:ext cx="11123046" cy="6858000"/>
          </a:xfrm>
          <a:prstGeom prst="rect">
            <a:avLst/>
          </a:prstGeom>
        </p:spPr>
      </p:pic>
    </p:spTree>
    <p:extLst>
      <p:ext uri="{BB962C8B-B14F-4D97-AF65-F5344CB8AC3E}">
        <p14:creationId xmlns:p14="http://schemas.microsoft.com/office/powerpoint/2010/main" val="4661356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C15E527D-FAB3-E2F9-E00D-724198974E44}"/>
              </a:ext>
            </a:extLst>
          </p:cNvPr>
          <p:cNvSpPr txBox="1"/>
          <p:nvPr/>
        </p:nvSpPr>
        <p:spPr>
          <a:xfrm>
            <a:off x="1299707" y="728870"/>
            <a:ext cx="3591339" cy="923330"/>
          </a:xfrm>
          <a:prstGeom prst="rect">
            <a:avLst/>
          </a:prstGeom>
          <a:noFill/>
        </p:spPr>
        <p:txBody>
          <a:bodyPr wrap="square" rtlCol="0">
            <a:spAutoFit/>
          </a:bodyPr>
          <a:lstStyle/>
          <a:p>
            <a:r>
              <a:rPr lang="fr-FR" sz="5400" b="1" dirty="0"/>
              <a:t>MUSICIEN</a:t>
            </a:r>
          </a:p>
        </p:txBody>
      </p:sp>
      <p:sp>
        <p:nvSpPr>
          <p:cNvPr id="4" name="ZoneTexte 3">
            <a:extLst>
              <a:ext uri="{FF2B5EF4-FFF2-40B4-BE49-F238E27FC236}">
                <a16:creationId xmlns:a16="http://schemas.microsoft.com/office/drawing/2014/main" id="{DFC25386-5971-22A1-AE37-8F95B3719A2E}"/>
              </a:ext>
            </a:extLst>
          </p:cNvPr>
          <p:cNvSpPr txBox="1"/>
          <p:nvPr/>
        </p:nvSpPr>
        <p:spPr>
          <a:xfrm>
            <a:off x="7620996" y="728870"/>
            <a:ext cx="3591337" cy="923330"/>
          </a:xfrm>
          <a:prstGeom prst="rect">
            <a:avLst/>
          </a:prstGeom>
          <a:noFill/>
        </p:spPr>
        <p:txBody>
          <a:bodyPr wrap="square" rtlCol="0">
            <a:spAutoFit/>
          </a:bodyPr>
          <a:lstStyle/>
          <a:p>
            <a:r>
              <a:rPr lang="fr-FR" sz="5400" b="1" dirty="0"/>
              <a:t>INGENIEUR</a:t>
            </a:r>
          </a:p>
        </p:txBody>
      </p:sp>
      <p:pic>
        <p:nvPicPr>
          <p:cNvPr id="6" name="Image 5">
            <a:extLst>
              <a:ext uri="{FF2B5EF4-FFF2-40B4-BE49-F238E27FC236}">
                <a16:creationId xmlns:a16="http://schemas.microsoft.com/office/drawing/2014/main" id="{4E8E266D-8B74-F581-2A3D-C76E68C1A7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0794" y="2012170"/>
            <a:ext cx="1865376" cy="1856232"/>
          </a:xfrm>
          <a:prstGeom prst="rect">
            <a:avLst/>
          </a:prstGeom>
        </p:spPr>
      </p:pic>
      <p:sp>
        <p:nvSpPr>
          <p:cNvPr id="9" name="ZoneTexte 8">
            <a:extLst>
              <a:ext uri="{FF2B5EF4-FFF2-40B4-BE49-F238E27FC236}">
                <a16:creationId xmlns:a16="http://schemas.microsoft.com/office/drawing/2014/main" id="{96FFC860-3B90-BE3C-2202-3EB45A0FB31F}"/>
              </a:ext>
            </a:extLst>
          </p:cNvPr>
          <p:cNvSpPr txBox="1"/>
          <p:nvPr/>
        </p:nvSpPr>
        <p:spPr>
          <a:xfrm>
            <a:off x="3452191" y="5082209"/>
            <a:ext cx="5559287" cy="923330"/>
          </a:xfrm>
          <a:prstGeom prst="rect">
            <a:avLst/>
          </a:prstGeom>
          <a:noFill/>
        </p:spPr>
        <p:txBody>
          <a:bodyPr wrap="square" rtlCol="0">
            <a:spAutoFit/>
          </a:bodyPr>
          <a:lstStyle/>
          <a:p>
            <a:r>
              <a:rPr lang="fr-FR" sz="5400" b="1" dirty="0"/>
              <a:t>ERGOTHERAPEUTE</a:t>
            </a:r>
          </a:p>
        </p:txBody>
      </p:sp>
      <p:cxnSp>
        <p:nvCxnSpPr>
          <p:cNvPr id="11" name="Connecteur droit 10">
            <a:extLst>
              <a:ext uri="{FF2B5EF4-FFF2-40B4-BE49-F238E27FC236}">
                <a16:creationId xmlns:a16="http://schemas.microsoft.com/office/drawing/2014/main" id="{3346723F-4602-4947-7D02-7FA9E412679B}"/>
              </a:ext>
            </a:extLst>
          </p:cNvPr>
          <p:cNvCxnSpPr>
            <a:cxnSpLocks/>
          </p:cNvCxnSpPr>
          <p:nvPr/>
        </p:nvCxnSpPr>
        <p:spPr>
          <a:xfrm>
            <a:off x="2865648" y="1550504"/>
            <a:ext cx="2297664" cy="3531705"/>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1AD000DB-50AD-1A7D-EF6B-1BC4F6323E0E}"/>
              </a:ext>
            </a:extLst>
          </p:cNvPr>
          <p:cNvCxnSpPr>
            <a:cxnSpLocks/>
          </p:cNvCxnSpPr>
          <p:nvPr/>
        </p:nvCxnSpPr>
        <p:spPr>
          <a:xfrm>
            <a:off x="4408004" y="1190535"/>
            <a:ext cx="3167272"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DA032E28-2A5A-CD5F-B437-FC6F8CAF04DF}"/>
              </a:ext>
            </a:extLst>
          </p:cNvPr>
          <p:cNvCxnSpPr>
            <a:cxnSpLocks/>
          </p:cNvCxnSpPr>
          <p:nvPr/>
        </p:nvCxnSpPr>
        <p:spPr>
          <a:xfrm flipH="1">
            <a:off x="7156174" y="1550504"/>
            <a:ext cx="2170178" cy="3531705"/>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9913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27FC266F-5CB3-4FF8-E8BB-76A11C218F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2459" y="0"/>
            <a:ext cx="10007081" cy="6858000"/>
          </a:xfrm>
          <a:prstGeom prst="rect">
            <a:avLst/>
          </a:prstGeom>
        </p:spPr>
      </p:pic>
    </p:spTree>
    <p:extLst>
      <p:ext uri="{BB962C8B-B14F-4D97-AF65-F5344CB8AC3E}">
        <p14:creationId xmlns:p14="http://schemas.microsoft.com/office/powerpoint/2010/main" val="1830469592"/>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183</Words>
  <Application>Microsoft Office PowerPoint</Application>
  <PresentationFormat>Breitbild</PresentationFormat>
  <Paragraphs>36</Paragraphs>
  <Slides>32</Slides>
  <Notes>0</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32</vt:i4>
      </vt:variant>
    </vt:vector>
  </HeadingPairs>
  <TitlesOfParts>
    <vt:vector size="39" baseType="lpstr">
      <vt:lpstr>Arial</vt:lpstr>
      <vt:lpstr>Calibri</vt:lpstr>
      <vt:lpstr>Calibri Light</vt:lpstr>
      <vt:lpstr>inherit</vt:lpstr>
      <vt:lpstr>Syntax-Bold</vt:lpstr>
      <vt:lpstr>Syntax-Roman</vt:lpstr>
      <vt:lpstr>Thème Office</vt:lpstr>
      <vt:lpstr>a s e m - association suisse des écoles de musique v m s – verband musikschulen schweiz  Forum « Digitalisation et inclusion dans la formation musicale »  Baden - 20 et 21 janvier 2023 Forum « Digitalisierung und Inklusion in der musikalischen Bildung »  Baden - 20. und 21. Januar 2023   JACQUES CORDIER MUSIQUE ET HANDICAP MOTEUR Témoignage d’une expérimentation positive au Conservatoire de Grenoble (France) MUSIK UND MOTORISCHE BEHINDERUNGEN Bericht von einem positiven Experiment am Conservatoire de Grenoble (Frankreich)</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VIDEO 1</vt:lpstr>
      <vt:lpstr>PowerPoint-Präsentation</vt:lpstr>
      <vt:lpstr>PowerPoint-Präsentation</vt:lpstr>
      <vt:lpstr>JAZZ / BLUES</vt:lpstr>
      <vt:lpstr>PowerPoint-Präsentation</vt:lpstr>
      <vt:lpstr>VIDEO 2</vt:lpstr>
      <vt:lpstr>PowerPoint-Präsentation</vt:lpstr>
      <vt:lpstr>PowerPoint-Präsentation</vt:lpstr>
      <vt:lpstr>VIDEO 3</vt:lpstr>
      <vt:lpstr>PowerPoint-Präsentation</vt:lpstr>
      <vt:lpstr>PowerPoint-Präsentation</vt:lpstr>
      <vt:lpstr>PowerPoint-Präsentation</vt:lpstr>
      <vt:lpstr>PowerPoint-Präsentation</vt:lpstr>
      <vt:lpstr>PowerPoint-Präsentation</vt:lpstr>
      <vt:lpstr>VIDEO 4</vt:lpstr>
      <vt:lpstr>VIDEO 5</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Forum Digitalisation et inclusion dans la formation musicale / Baden 20 et 21 janvier 2023 JACQUES CORDIER – MUSIQUE ET HANDICAP MOTEUR Témoignage d’une expérimentation positive au conservatoire de Grenoble</dc:title>
  <dc:creator>Jacques CORDIER</dc:creator>
  <cp:lastModifiedBy>Susanne Weber</cp:lastModifiedBy>
  <cp:revision>33</cp:revision>
  <dcterms:created xsi:type="dcterms:W3CDTF">2022-12-29T09:42:11Z</dcterms:created>
  <dcterms:modified xsi:type="dcterms:W3CDTF">2023-01-25T09:17:23Z</dcterms:modified>
</cp:coreProperties>
</file>