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1" r:id="rId4"/>
    <p:sldId id="263" r:id="rId5"/>
    <p:sldId id="267" r:id="rId6"/>
    <p:sldId id="266" r:id="rId7"/>
    <p:sldId id="264" r:id="rId8"/>
    <p:sldId id="268" r:id="rId9"/>
    <p:sldId id="270" r:id="rId10"/>
    <p:sldId id="271" r:id="rId11"/>
    <p:sldId id="273" r:id="rId12"/>
    <p:sldId id="282" r:id="rId13"/>
    <p:sldId id="272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00"/>
    <p:restoredTop sz="96327"/>
  </p:normalViewPr>
  <p:slideViewPr>
    <p:cSldViewPr snapToGrid="0">
      <p:cViewPr varScale="1">
        <p:scale>
          <a:sx n="64" d="100"/>
          <a:sy n="64" d="100"/>
        </p:scale>
        <p:origin x="10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336583-B3C7-6FF2-92BA-B94B569139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MEINE MUSIK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CF7CBDE-6E37-4CEC-62E0-2CA6CD2C5D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Mein Weg zur Kreativität</a:t>
            </a:r>
          </a:p>
        </p:txBody>
      </p:sp>
      <p:pic>
        <p:nvPicPr>
          <p:cNvPr id="5" name="Grafik 4" descr="Ein Bild, das Text, gelb, Zubehör enthält.&#10;&#10;Automatisch generierte Beschreibung">
            <a:extLst>
              <a:ext uri="{FF2B5EF4-FFF2-40B4-BE49-F238E27FC236}">
                <a16:creationId xmlns:a16="http://schemas.microsoft.com/office/drawing/2014/main" id="{9F5FA9AA-932F-EA00-7E43-7FE1B8BAC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992" y="690873"/>
            <a:ext cx="5390016" cy="547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10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39730D-72DF-5344-55CA-7C81C037A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 descr="Ein Bild, das drinnen, gelb enthält.&#10;&#10;Automatisch generierte Beschreibung">
            <a:extLst>
              <a:ext uri="{FF2B5EF4-FFF2-40B4-BE49-F238E27FC236}">
                <a16:creationId xmlns:a16="http://schemas.microsoft.com/office/drawing/2014/main" id="{56391739-28C2-1A22-8467-5C3CE5DD8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811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9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586F31-B16D-B0C1-E191-C7551C5DB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39" y="2083136"/>
            <a:ext cx="11366416" cy="3711376"/>
          </a:xfrm>
        </p:spPr>
        <p:txBody>
          <a:bodyPr>
            <a:normAutofit fontScale="90000"/>
          </a:bodyPr>
          <a:lstStyle/>
          <a:p>
            <a:pPr algn="ctr"/>
            <a:r>
              <a:rPr lang="de-DE" sz="6600" b="1" dirty="0" err="1"/>
              <a:t>www.meinemusik.ch</a:t>
            </a:r>
            <a:br>
              <a:rPr lang="de-DE" sz="6600" dirty="0"/>
            </a:br>
            <a:br>
              <a:rPr lang="de-DE" sz="6600" dirty="0"/>
            </a:br>
            <a:br>
              <a:rPr lang="de-DE" sz="6600" dirty="0"/>
            </a:br>
            <a:endParaRPr lang="de-DE" sz="6600" dirty="0"/>
          </a:p>
        </p:txBody>
      </p:sp>
    </p:spTree>
    <p:extLst>
      <p:ext uri="{BB962C8B-B14F-4D97-AF65-F5344CB8AC3E}">
        <p14:creationId xmlns:p14="http://schemas.microsoft.com/office/powerpoint/2010/main" val="3784644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79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39730D-72DF-5344-55CA-7C81C037A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54F8501-E917-9636-4CDE-EB6F25A58DD5}"/>
              </a:ext>
            </a:extLst>
          </p:cNvPr>
          <p:cNvSpPr/>
          <p:nvPr/>
        </p:nvSpPr>
        <p:spPr>
          <a:xfrm>
            <a:off x="3767611" y="1022391"/>
            <a:ext cx="205891" cy="2058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4613F2E-B56C-D700-6D03-92366F78A756}"/>
              </a:ext>
            </a:extLst>
          </p:cNvPr>
          <p:cNvSpPr/>
          <p:nvPr/>
        </p:nvSpPr>
        <p:spPr>
          <a:xfrm>
            <a:off x="8121608" y="1022391"/>
            <a:ext cx="205891" cy="2058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0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D30E3E8-7848-D0E0-D0F1-FE90746010F9}"/>
              </a:ext>
            </a:extLst>
          </p:cNvPr>
          <p:cNvSpPr/>
          <p:nvPr/>
        </p:nvSpPr>
        <p:spPr>
          <a:xfrm>
            <a:off x="8122619" y="3198886"/>
            <a:ext cx="205891" cy="2058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60E1AEE-B2A5-1005-181E-D59FB5A4F9E4}"/>
              </a:ext>
            </a:extLst>
          </p:cNvPr>
          <p:cNvSpPr/>
          <p:nvPr/>
        </p:nvSpPr>
        <p:spPr>
          <a:xfrm>
            <a:off x="3767610" y="3198886"/>
            <a:ext cx="205891" cy="2058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20B10BC-5A53-8631-0A8E-6D1CDD496156}"/>
              </a:ext>
            </a:extLst>
          </p:cNvPr>
          <p:cNvSpPr/>
          <p:nvPr/>
        </p:nvSpPr>
        <p:spPr>
          <a:xfrm>
            <a:off x="6005163" y="3198886"/>
            <a:ext cx="205891" cy="2058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55AC75A-390B-5793-4839-E5336C3C84A5}"/>
              </a:ext>
            </a:extLst>
          </p:cNvPr>
          <p:cNvSpPr/>
          <p:nvPr/>
        </p:nvSpPr>
        <p:spPr>
          <a:xfrm>
            <a:off x="8093350" y="5346112"/>
            <a:ext cx="205891" cy="2058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B496207-672E-B31D-BE35-2D9F1D96BABA}"/>
              </a:ext>
            </a:extLst>
          </p:cNvPr>
          <p:cNvSpPr/>
          <p:nvPr/>
        </p:nvSpPr>
        <p:spPr>
          <a:xfrm>
            <a:off x="3767610" y="5353177"/>
            <a:ext cx="205891" cy="2058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6A3358B-01B4-CCC7-09E7-4812F7565805}"/>
              </a:ext>
            </a:extLst>
          </p:cNvPr>
          <p:cNvSpPr/>
          <p:nvPr/>
        </p:nvSpPr>
        <p:spPr>
          <a:xfrm>
            <a:off x="6039480" y="5353177"/>
            <a:ext cx="205891" cy="2058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2BB3529-ECE9-6C3C-8400-2160C996FA64}"/>
              </a:ext>
            </a:extLst>
          </p:cNvPr>
          <p:cNvSpPr/>
          <p:nvPr/>
        </p:nvSpPr>
        <p:spPr>
          <a:xfrm>
            <a:off x="5944609" y="1022391"/>
            <a:ext cx="205891" cy="2058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428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3F6A4A-63A7-CB46-59D9-CA955A557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45719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C9E513-0D13-6EAE-21BD-0AEEF80AC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701039"/>
            <a:ext cx="9905998" cy="5090162"/>
          </a:xfrm>
        </p:spPr>
        <p:txBody>
          <a:bodyPr>
            <a:normAutofit/>
          </a:bodyPr>
          <a:lstStyle/>
          <a:p>
            <a:r>
              <a:rPr lang="de-DE" sz="4000" b="1" dirty="0"/>
              <a:t>Integration des Übens in den Unterricht</a:t>
            </a:r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</p:txBody>
      </p:sp>
    </p:spTree>
    <p:extLst>
      <p:ext uri="{BB962C8B-B14F-4D97-AF65-F5344CB8AC3E}">
        <p14:creationId xmlns:p14="http://schemas.microsoft.com/office/powerpoint/2010/main" val="4158390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3F6A4A-63A7-CB46-59D9-CA955A557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45719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C9E513-0D13-6EAE-21BD-0AEEF80AC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701039"/>
            <a:ext cx="9905998" cy="5090162"/>
          </a:xfrm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chemeClr val="tx1">
                    <a:lumMod val="50000"/>
                  </a:schemeClr>
                </a:solidFill>
              </a:rPr>
              <a:t>Integration des Übens in den Unterricht</a:t>
            </a:r>
          </a:p>
          <a:p>
            <a:r>
              <a:rPr lang="de-DE" sz="4000" b="1" dirty="0"/>
              <a:t>Simultanunterricht</a:t>
            </a:r>
          </a:p>
          <a:p>
            <a:endParaRPr lang="de-DE" sz="4000" b="1" dirty="0"/>
          </a:p>
          <a:p>
            <a:pPr marL="0" indent="0">
              <a:buNone/>
            </a:pPr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</p:txBody>
      </p:sp>
    </p:spTree>
    <p:extLst>
      <p:ext uri="{BB962C8B-B14F-4D97-AF65-F5344CB8AC3E}">
        <p14:creationId xmlns:p14="http://schemas.microsoft.com/office/powerpoint/2010/main" val="1866177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3F6A4A-63A7-CB46-59D9-CA955A557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45719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C9E513-0D13-6EAE-21BD-0AEEF80AC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701039"/>
            <a:ext cx="9905998" cy="5090162"/>
          </a:xfrm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chemeClr val="tx1">
                    <a:lumMod val="50000"/>
                  </a:schemeClr>
                </a:solidFill>
              </a:rPr>
              <a:t>Integration des Übens in den Unterricht</a:t>
            </a:r>
          </a:p>
          <a:p>
            <a:r>
              <a:rPr lang="de-DE" sz="4000" b="1" dirty="0">
                <a:solidFill>
                  <a:schemeClr val="tx1">
                    <a:lumMod val="50000"/>
                  </a:schemeClr>
                </a:solidFill>
              </a:rPr>
              <a:t>Simultanunterricht</a:t>
            </a:r>
          </a:p>
          <a:p>
            <a:r>
              <a:rPr lang="de-DE" sz="4000" b="1" dirty="0"/>
              <a:t>Team- &amp; Co-Teaching</a:t>
            </a:r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</p:txBody>
      </p:sp>
    </p:spTree>
    <p:extLst>
      <p:ext uri="{BB962C8B-B14F-4D97-AF65-F5344CB8AC3E}">
        <p14:creationId xmlns:p14="http://schemas.microsoft.com/office/powerpoint/2010/main" val="2639540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3F6A4A-63A7-CB46-59D9-CA955A557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45719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C9E513-0D13-6EAE-21BD-0AEEF80AC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701039"/>
            <a:ext cx="9905998" cy="5090162"/>
          </a:xfrm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chemeClr val="tx1">
                    <a:lumMod val="50000"/>
                  </a:schemeClr>
                </a:solidFill>
              </a:rPr>
              <a:t>Integration des Übens in den Unterricht</a:t>
            </a:r>
          </a:p>
          <a:p>
            <a:r>
              <a:rPr lang="de-DE" sz="4000" b="1" dirty="0">
                <a:solidFill>
                  <a:schemeClr val="tx1">
                    <a:lumMod val="50000"/>
                  </a:schemeClr>
                </a:solidFill>
              </a:rPr>
              <a:t>Simultanunterricht</a:t>
            </a:r>
          </a:p>
          <a:p>
            <a:r>
              <a:rPr lang="de-DE" sz="4000" b="1" dirty="0">
                <a:solidFill>
                  <a:schemeClr val="tx1">
                    <a:lumMod val="50000"/>
                  </a:schemeClr>
                </a:solidFill>
              </a:rPr>
              <a:t>Team- &amp; Co-Teaching</a:t>
            </a:r>
          </a:p>
          <a:p>
            <a:r>
              <a:rPr lang="de-DE" sz="4000" b="1" dirty="0"/>
              <a:t>Interdisziplinäre Unterrichtsformen</a:t>
            </a:r>
          </a:p>
          <a:p>
            <a:endParaRPr lang="de-DE" sz="4000" b="1" dirty="0"/>
          </a:p>
          <a:p>
            <a:endParaRPr lang="de-DE" sz="4000" b="1" dirty="0"/>
          </a:p>
        </p:txBody>
      </p:sp>
    </p:spTree>
    <p:extLst>
      <p:ext uri="{BB962C8B-B14F-4D97-AF65-F5344CB8AC3E}">
        <p14:creationId xmlns:p14="http://schemas.microsoft.com/office/powerpoint/2010/main" val="2487139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3F6A4A-63A7-CB46-59D9-CA955A557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45719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C9E513-0D13-6EAE-21BD-0AEEF80AC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701039"/>
            <a:ext cx="9905998" cy="5090162"/>
          </a:xfrm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chemeClr val="tx1">
                    <a:lumMod val="50000"/>
                  </a:schemeClr>
                </a:solidFill>
              </a:rPr>
              <a:t>Integration des Übens in den Unterricht</a:t>
            </a:r>
          </a:p>
          <a:p>
            <a:r>
              <a:rPr lang="de-DE" sz="4000" b="1" dirty="0">
                <a:solidFill>
                  <a:schemeClr val="tx1">
                    <a:lumMod val="50000"/>
                  </a:schemeClr>
                </a:solidFill>
              </a:rPr>
              <a:t>Simultanunterricht</a:t>
            </a:r>
          </a:p>
          <a:p>
            <a:r>
              <a:rPr lang="de-DE" sz="4000" b="1" dirty="0">
                <a:solidFill>
                  <a:schemeClr val="tx1">
                    <a:lumMod val="50000"/>
                  </a:schemeClr>
                </a:solidFill>
              </a:rPr>
              <a:t>Team- &amp; Co-Teaching</a:t>
            </a:r>
          </a:p>
          <a:p>
            <a:r>
              <a:rPr lang="de-DE" sz="4000" b="1" dirty="0">
                <a:solidFill>
                  <a:schemeClr val="tx1">
                    <a:lumMod val="50000"/>
                  </a:schemeClr>
                </a:solidFill>
              </a:rPr>
              <a:t>Interdisziplinäre Unterrichtsformen</a:t>
            </a:r>
          </a:p>
          <a:p>
            <a:r>
              <a:rPr lang="de-DE" sz="4000" b="1" dirty="0"/>
              <a:t>SchülerInnen Helfen SchülerInnen</a:t>
            </a:r>
          </a:p>
          <a:p>
            <a:endParaRPr lang="de-DE" sz="4000" b="1" dirty="0"/>
          </a:p>
        </p:txBody>
      </p:sp>
    </p:spTree>
    <p:extLst>
      <p:ext uri="{BB962C8B-B14F-4D97-AF65-F5344CB8AC3E}">
        <p14:creationId xmlns:p14="http://schemas.microsoft.com/office/powerpoint/2010/main" val="3098447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3F6A4A-63A7-CB46-59D9-CA955A557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45719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C9E513-0D13-6EAE-21BD-0AEEF80AC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701039"/>
            <a:ext cx="9905998" cy="5090162"/>
          </a:xfrm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chemeClr val="tx1">
                    <a:lumMod val="50000"/>
                  </a:schemeClr>
                </a:solidFill>
              </a:rPr>
              <a:t>Integration des Übens in den Unterricht</a:t>
            </a:r>
          </a:p>
          <a:p>
            <a:r>
              <a:rPr lang="de-DE" sz="4000" b="1" dirty="0">
                <a:solidFill>
                  <a:schemeClr val="tx1">
                    <a:lumMod val="50000"/>
                  </a:schemeClr>
                </a:solidFill>
              </a:rPr>
              <a:t>Simultanunterricht</a:t>
            </a:r>
          </a:p>
          <a:p>
            <a:r>
              <a:rPr lang="de-DE" sz="4000" b="1" dirty="0">
                <a:solidFill>
                  <a:schemeClr val="tx1">
                    <a:lumMod val="50000"/>
                  </a:schemeClr>
                </a:solidFill>
              </a:rPr>
              <a:t>Team- &amp; Co-Teaching</a:t>
            </a:r>
          </a:p>
          <a:p>
            <a:r>
              <a:rPr lang="de-DE" sz="4000" b="1" dirty="0">
                <a:solidFill>
                  <a:schemeClr val="tx1">
                    <a:lumMod val="50000"/>
                  </a:schemeClr>
                </a:solidFill>
              </a:rPr>
              <a:t>Interdisziplinäre Unterrichtsformen</a:t>
            </a:r>
          </a:p>
          <a:p>
            <a:r>
              <a:rPr lang="de-DE" sz="4000" b="1" dirty="0">
                <a:solidFill>
                  <a:schemeClr val="tx1">
                    <a:lumMod val="50000"/>
                  </a:schemeClr>
                </a:solidFill>
              </a:rPr>
              <a:t>SchülerInnen Helfen SchülerInnen</a:t>
            </a:r>
          </a:p>
          <a:p>
            <a:r>
              <a:rPr lang="de-DE" sz="4000" b="1" dirty="0"/>
              <a:t>Kammermusik- &amp; Band-Coaching </a:t>
            </a:r>
          </a:p>
        </p:txBody>
      </p:sp>
    </p:spTree>
    <p:extLst>
      <p:ext uri="{BB962C8B-B14F-4D97-AF65-F5344CB8AC3E}">
        <p14:creationId xmlns:p14="http://schemas.microsoft.com/office/powerpoint/2010/main" val="345167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586F31-B16D-B0C1-E191-C7551C5DB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39" y="2083136"/>
            <a:ext cx="11366416" cy="3711376"/>
          </a:xfrm>
        </p:spPr>
        <p:txBody>
          <a:bodyPr>
            <a:normAutofit fontScale="90000"/>
          </a:bodyPr>
          <a:lstStyle/>
          <a:p>
            <a:r>
              <a:rPr lang="de-DE" sz="6600" b="1" dirty="0"/>
              <a:t>MEINE MUSIK</a:t>
            </a:r>
            <a:br>
              <a:rPr lang="de-DE" sz="6600" b="1" dirty="0"/>
            </a:br>
            <a:r>
              <a:rPr lang="de-DE" sz="6600" b="1" dirty="0"/>
              <a:t>Mein Weg zur Kreativität</a:t>
            </a:r>
            <a:br>
              <a:rPr lang="de-DE" sz="6600" dirty="0"/>
            </a:br>
            <a:br>
              <a:rPr lang="de-DE" sz="6600" dirty="0"/>
            </a:br>
            <a:br>
              <a:rPr lang="de-DE" sz="6600" dirty="0"/>
            </a:br>
            <a:endParaRPr lang="de-DE" sz="6600" dirty="0"/>
          </a:p>
        </p:txBody>
      </p:sp>
    </p:spTree>
    <p:extLst>
      <p:ext uri="{BB962C8B-B14F-4D97-AF65-F5344CB8AC3E}">
        <p14:creationId xmlns:p14="http://schemas.microsoft.com/office/powerpoint/2010/main" val="1194037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2710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F09A0D1-0D4E-21EF-7D9A-F98D71F89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474" y="2420223"/>
            <a:ext cx="7772400" cy="164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54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586F31-B16D-B0C1-E191-C7551C5DB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39" y="609599"/>
            <a:ext cx="11366416" cy="5184913"/>
          </a:xfrm>
        </p:spPr>
        <p:txBody>
          <a:bodyPr>
            <a:normAutofit/>
          </a:bodyPr>
          <a:lstStyle/>
          <a:p>
            <a:pPr algn="ctr"/>
            <a:endParaRPr lang="de-DE" sz="4000" dirty="0"/>
          </a:p>
        </p:txBody>
      </p:sp>
      <p:pic>
        <p:nvPicPr>
          <p:cNvPr id="3" name="Neue Aufnahme 10">
            <a:hlinkClick r:id="" action="ppaction://media"/>
            <a:extLst>
              <a:ext uri="{FF2B5EF4-FFF2-40B4-BE49-F238E27FC236}">
                <a16:creationId xmlns:a16="http://schemas.microsoft.com/office/drawing/2014/main" id="{718D617C-79F8-4DAE-A8DC-029D4408A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339" y="609599"/>
            <a:ext cx="146050" cy="146050"/>
          </a:xfrm>
          <a:prstGeom prst="rect">
            <a:avLst/>
          </a:prstGeom>
        </p:spPr>
      </p:pic>
      <p:pic>
        <p:nvPicPr>
          <p:cNvPr id="5" name="Grafik 4" descr="Ein Bild, das Musik, Messing, Person, drinnen enthält.&#10;&#10;Automatisch generierte Beschreibung">
            <a:extLst>
              <a:ext uri="{FF2B5EF4-FFF2-40B4-BE49-F238E27FC236}">
                <a16:creationId xmlns:a16="http://schemas.microsoft.com/office/drawing/2014/main" id="{F74A051C-C681-7526-49B0-00D031850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347" y="609599"/>
            <a:ext cx="7772400" cy="517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7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586F31-B16D-B0C1-E191-C7551C5DB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39" y="2083136"/>
            <a:ext cx="11366416" cy="3711376"/>
          </a:xfrm>
        </p:spPr>
        <p:txBody>
          <a:bodyPr>
            <a:normAutofit/>
          </a:bodyPr>
          <a:lstStyle/>
          <a:p>
            <a:endParaRPr lang="de-DE" sz="6600" dirty="0"/>
          </a:p>
        </p:txBody>
      </p:sp>
    </p:spTree>
    <p:extLst>
      <p:ext uri="{BB962C8B-B14F-4D97-AF65-F5344CB8AC3E}">
        <p14:creationId xmlns:p14="http://schemas.microsoft.com/office/powerpoint/2010/main" val="3617798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183A9-EA89-14FD-31DA-A7C4B4792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748" y="6297853"/>
            <a:ext cx="10013056" cy="160113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D92B507-ABCC-EC46-130B-D3EED0376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28517" y="4005324"/>
            <a:ext cx="5665825" cy="1523465"/>
          </a:xfrm>
        </p:spPr>
        <p:txBody>
          <a:bodyPr/>
          <a:lstStyle/>
          <a:p>
            <a:pPr algn="ctr"/>
            <a:endParaRPr lang="de-DE" sz="3200" b="1" dirty="0"/>
          </a:p>
        </p:txBody>
      </p:sp>
      <p:pic>
        <p:nvPicPr>
          <p:cNvPr id="8" name="Inhaltsplatzhalter 7" descr="Ein Bild, das LEGO, Spielzeug enthält.&#10;&#10;Automatisch generierte Beschreibung">
            <a:extLst>
              <a:ext uri="{FF2B5EF4-FFF2-40B4-BE49-F238E27FC236}">
                <a16:creationId xmlns:a16="http://schemas.microsoft.com/office/drawing/2014/main" id="{E03C5482-ACE6-738B-27AA-B12019AC7B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28517" y="217382"/>
            <a:ext cx="5712251" cy="3606274"/>
          </a:xfr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68A4602-A091-06AB-4717-268F221D94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65582" y="4005325"/>
            <a:ext cx="5862935" cy="1523464"/>
          </a:xfrm>
        </p:spPr>
        <p:txBody>
          <a:bodyPr/>
          <a:lstStyle/>
          <a:p>
            <a:pPr algn="ctr"/>
            <a:endParaRPr lang="de-DE" sz="3200" b="1" dirty="0"/>
          </a:p>
        </p:txBody>
      </p:sp>
      <p:pic>
        <p:nvPicPr>
          <p:cNvPr id="10" name="Inhaltsplatzhalter 9" descr="Ein Bild, das Spielzeug, rot enthält.&#10;&#10;Automatisch generierte Beschreibung">
            <a:extLst>
              <a:ext uri="{FF2B5EF4-FFF2-40B4-BE49-F238E27FC236}">
                <a16:creationId xmlns:a16="http://schemas.microsoft.com/office/drawing/2014/main" id="{7C8D57DC-885C-B72A-745F-8BFA50D8EE4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365582" y="213669"/>
            <a:ext cx="5862935" cy="3609987"/>
          </a:xfrm>
        </p:spPr>
      </p:pic>
    </p:spTree>
    <p:extLst>
      <p:ext uri="{BB962C8B-B14F-4D97-AF65-F5344CB8AC3E}">
        <p14:creationId xmlns:p14="http://schemas.microsoft.com/office/powerpoint/2010/main" val="1074059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183A9-EA89-14FD-31DA-A7C4B4792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748" y="6297853"/>
            <a:ext cx="10013056" cy="160113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D92B507-ABCC-EC46-130B-D3EED0376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28517" y="4005324"/>
            <a:ext cx="5665825" cy="1523465"/>
          </a:xfrm>
        </p:spPr>
        <p:txBody>
          <a:bodyPr/>
          <a:lstStyle/>
          <a:p>
            <a:pPr algn="ctr"/>
            <a:r>
              <a:rPr lang="de-DE" sz="3200" dirty="0"/>
              <a:t>Improvisation /Komposition</a:t>
            </a:r>
          </a:p>
          <a:p>
            <a:pPr algn="ctr"/>
            <a:r>
              <a:rPr lang="de-DE" sz="4400" b="1" dirty="0"/>
              <a:t>PRODUKTION</a:t>
            </a:r>
            <a:endParaRPr lang="de-DE" sz="3200" b="1" dirty="0"/>
          </a:p>
        </p:txBody>
      </p:sp>
      <p:pic>
        <p:nvPicPr>
          <p:cNvPr id="8" name="Inhaltsplatzhalter 7" descr="Ein Bild, das LEGO, Spielzeug enthält.&#10;&#10;Automatisch generierte Beschreibung">
            <a:extLst>
              <a:ext uri="{FF2B5EF4-FFF2-40B4-BE49-F238E27FC236}">
                <a16:creationId xmlns:a16="http://schemas.microsoft.com/office/drawing/2014/main" id="{E03C5482-ACE6-738B-27AA-B12019AC7B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28517" y="217382"/>
            <a:ext cx="5712251" cy="3606274"/>
          </a:xfr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68A4602-A091-06AB-4717-268F221D94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65582" y="4005325"/>
            <a:ext cx="5862935" cy="1523464"/>
          </a:xfrm>
        </p:spPr>
        <p:txBody>
          <a:bodyPr/>
          <a:lstStyle/>
          <a:p>
            <a:pPr algn="ctr"/>
            <a:r>
              <a:rPr lang="de-DE" sz="3200" dirty="0"/>
              <a:t>Interpretation</a:t>
            </a:r>
          </a:p>
          <a:p>
            <a:pPr algn="ctr"/>
            <a:r>
              <a:rPr lang="de-DE" sz="4400" b="1" dirty="0"/>
              <a:t>Reproduktion</a:t>
            </a:r>
            <a:endParaRPr lang="de-DE" sz="3200" b="1" dirty="0"/>
          </a:p>
        </p:txBody>
      </p:sp>
      <p:pic>
        <p:nvPicPr>
          <p:cNvPr id="10" name="Inhaltsplatzhalter 9" descr="Ein Bild, das Spielzeug, rot enthält.&#10;&#10;Automatisch generierte Beschreibung">
            <a:extLst>
              <a:ext uri="{FF2B5EF4-FFF2-40B4-BE49-F238E27FC236}">
                <a16:creationId xmlns:a16="http://schemas.microsoft.com/office/drawing/2014/main" id="{7C8D57DC-885C-B72A-745F-8BFA50D8EE4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365582" y="213669"/>
            <a:ext cx="5862935" cy="3609987"/>
          </a:xfrm>
        </p:spPr>
      </p:pic>
    </p:spTree>
    <p:extLst>
      <p:ext uri="{BB962C8B-B14F-4D97-AF65-F5344CB8AC3E}">
        <p14:creationId xmlns:p14="http://schemas.microsoft.com/office/powerpoint/2010/main" val="3795352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39730D-72DF-5344-55CA-7C81C037A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2314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39E8803C-B616-D8CD-09D7-A730C8806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033" y="0"/>
            <a:ext cx="66939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10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586F31-B16D-B0C1-E191-C7551C5DB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39" y="2083136"/>
            <a:ext cx="11366416" cy="3711376"/>
          </a:xfrm>
        </p:spPr>
        <p:txBody>
          <a:bodyPr>
            <a:normAutofit fontScale="90000"/>
          </a:bodyPr>
          <a:lstStyle/>
          <a:p>
            <a:pPr algn="ctr"/>
            <a:r>
              <a:rPr lang="de-DE" sz="4000" b="1" dirty="0"/>
              <a:t>Samstag, 4. März 2023</a:t>
            </a:r>
            <a:br>
              <a:rPr lang="de-DE" sz="4000" b="1" dirty="0"/>
            </a:br>
            <a:r>
              <a:rPr lang="de-DE" sz="8000" b="1" dirty="0">
                <a:solidFill>
                  <a:srgbClr val="FFFF00"/>
                </a:solidFill>
              </a:rPr>
              <a:t>3. Festival MEINE MUSIK</a:t>
            </a:r>
            <a:br>
              <a:rPr lang="de-DE" sz="4000" b="1" dirty="0"/>
            </a:br>
            <a:r>
              <a:rPr lang="de-DE" sz="4000" b="1" dirty="0"/>
              <a:t>MS </a:t>
            </a:r>
            <a:r>
              <a:rPr lang="de-DE" sz="4000" b="1" dirty="0" err="1"/>
              <a:t>Bantiger</a:t>
            </a:r>
            <a:r>
              <a:rPr lang="de-DE" sz="4000" b="1" dirty="0"/>
              <a:t>, Bolligen BE</a:t>
            </a:r>
            <a:br>
              <a:rPr lang="de-DE" sz="6600" b="1" dirty="0"/>
            </a:br>
            <a:r>
              <a:rPr lang="de-DE" sz="4400" b="1" dirty="0"/>
              <a:t>10 -12.30 Uhr Workshop</a:t>
            </a:r>
            <a:br>
              <a:rPr lang="de-DE" sz="4400" b="1" dirty="0"/>
            </a:br>
            <a:r>
              <a:rPr lang="de-DE" sz="4400" b="1" dirty="0"/>
              <a:t>14 Uhr Konzert</a:t>
            </a:r>
            <a:br>
              <a:rPr lang="de-DE" sz="6600" dirty="0"/>
            </a:br>
            <a:br>
              <a:rPr lang="de-DE" sz="6600" dirty="0"/>
            </a:br>
            <a:br>
              <a:rPr lang="de-DE" sz="6600" dirty="0"/>
            </a:br>
            <a:endParaRPr lang="de-DE" sz="6600" dirty="0"/>
          </a:p>
        </p:txBody>
      </p:sp>
    </p:spTree>
    <p:extLst>
      <p:ext uri="{BB962C8B-B14F-4D97-AF65-F5344CB8AC3E}">
        <p14:creationId xmlns:p14="http://schemas.microsoft.com/office/powerpoint/2010/main" val="26668926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tz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Netz</Template>
  <TotalTime>0</TotalTime>
  <Words>129</Words>
  <Application>Microsoft Office PowerPoint</Application>
  <PresentationFormat>Breitbild</PresentationFormat>
  <Paragraphs>36</Paragraphs>
  <Slides>21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4" baseType="lpstr">
      <vt:lpstr>Arial</vt:lpstr>
      <vt:lpstr>Century Gothic</vt:lpstr>
      <vt:lpstr>Netz</vt:lpstr>
      <vt:lpstr>MEINE MUSIK</vt:lpstr>
      <vt:lpstr>MEINE MUSIK Mein Weg zur Kreativität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Samstag, 4. März 2023 3. Festival MEINE MUSIK MS Bantiger, Bolligen BE 10 -12.30 Uhr Workshop 14 Uhr Konzert   </vt:lpstr>
      <vt:lpstr>PowerPoint-Präsentation</vt:lpstr>
      <vt:lpstr>www.meinemusik.ch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MEINE MUSIK</dc:title>
  <dc:creator>Sandro Häsler</dc:creator>
  <cp:lastModifiedBy>Susanne Weber</cp:lastModifiedBy>
  <cp:revision>13</cp:revision>
  <dcterms:created xsi:type="dcterms:W3CDTF">2023-01-10T09:27:06Z</dcterms:created>
  <dcterms:modified xsi:type="dcterms:W3CDTF">2023-01-25T09:25:01Z</dcterms:modified>
</cp:coreProperties>
</file>