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6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7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8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9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0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11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12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3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60" r:id="rId5"/>
    <p:sldMasterId id="2147483752" r:id="rId6"/>
    <p:sldMasterId id="2147483777" r:id="rId7"/>
    <p:sldMasterId id="2147483795" r:id="rId8"/>
    <p:sldMasterId id="2147483836" r:id="rId9"/>
    <p:sldMasterId id="2147483846" r:id="rId10"/>
    <p:sldMasterId id="2147483872" r:id="rId11"/>
    <p:sldMasterId id="2147483897" r:id="rId12"/>
    <p:sldMasterId id="2147483943" r:id="rId13"/>
    <p:sldMasterId id="2147483981" r:id="rId14"/>
    <p:sldMasterId id="2147484008" r:id="rId15"/>
    <p:sldMasterId id="2147484034" r:id="rId16"/>
  </p:sldMasterIdLst>
  <p:notesMasterIdLst>
    <p:notesMasterId r:id="rId55"/>
  </p:notesMasterIdLst>
  <p:sldIdLst>
    <p:sldId id="6180" r:id="rId17"/>
    <p:sldId id="6596" r:id="rId18"/>
    <p:sldId id="6798" r:id="rId19"/>
    <p:sldId id="6590" r:id="rId20"/>
    <p:sldId id="258" r:id="rId21"/>
    <p:sldId id="6267" r:id="rId22"/>
    <p:sldId id="6537" r:id="rId23"/>
    <p:sldId id="6814" r:id="rId24"/>
    <p:sldId id="6767" r:id="rId25"/>
    <p:sldId id="6777" r:id="rId26"/>
    <p:sldId id="6809" r:id="rId27"/>
    <p:sldId id="6851" r:id="rId28"/>
    <p:sldId id="6852" r:id="rId29"/>
    <p:sldId id="6307" r:id="rId30"/>
    <p:sldId id="6602" r:id="rId31"/>
    <p:sldId id="6544" r:id="rId32"/>
    <p:sldId id="6587" r:id="rId33"/>
    <p:sldId id="6576" r:id="rId34"/>
    <p:sldId id="6719" r:id="rId35"/>
    <p:sldId id="6853" r:id="rId36"/>
    <p:sldId id="6475" r:id="rId37"/>
    <p:sldId id="6646" r:id="rId38"/>
    <p:sldId id="6585" r:id="rId39"/>
    <p:sldId id="6665" r:id="rId40"/>
    <p:sldId id="6833" r:id="rId41"/>
    <p:sldId id="6741" r:id="rId42"/>
    <p:sldId id="6542" r:id="rId43"/>
    <p:sldId id="6330" r:id="rId44"/>
    <p:sldId id="6182" r:id="rId45"/>
    <p:sldId id="6268" r:id="rId46"/>
    <p:sldId id="6604" r:id="rId47"/>
    <p:sldId id="6844" r:id="rId48"/>
    <p:sldId id="6816" r:id="rId49"/>
    <p:sldId id="1336" r:id="rId50"/>
    <p:sldId id="1356" r:id="rId51"/>
    <p:sldId id="5722" r:id="rId52"/>
    <p:sldId id="6854" r:id="rId53"/>
    <p:sldId id="6594" r:id="rId54"/>
  </p:sldIdLst>
  <p:sldSz cx="12192000" cy="6858000"/>
  <p:notesSz cx="6858000" cy="9144000"/>
  <p:embeddedFontLst>
    <p:embeddedFont>
      <p:font typeface="Abadi" panose="020B0604020104020204" pitchFamily="34" charset="0"/>
      <p:regular r:id="rId56"/>
    </p:embeddedFont>
    <p:embeddedFont>
      <p:font typeface="Arial Black" panose="020B0A04020102020204" pitchFamily="34" charset="0"/>
      <p:bold r:id="rId57"/>
    </p:embeddedFont>
    <p:embeddedFont>
      <p:font typeface="Century Gothic" panose="020B0502020202020204" pitchFamily="34" charset="0"/>
      <p:regular r:id="rId58"/>
      <p:bold r:id="rId59"/>
      <p:italic r:id="rId60"/>
      <p:boldItalic r:id="rId61"/>
    </p:embeddedFont>
    <p:embeddedFont>
      <p:font typeface="Consolas" panose="020B0609020204030204" pitchFamily="49" charset="0"/>
      <p:regular r:id="rId62"/>
      <p:bold r:id="rId63"/>
      <p:italic r:id="rId64"/>
      <p:boldItalic r:id="rId65"/>
    </p:embeddedFont>
    <p:embeddedFont>
      <p:font typeface="Georgia" panose="02040502050405020303" pitchFamily="18" charset="0"/>
      <p:regular r:id="rId66"/>
      <p:bold r:id="rId67"/>
      <p:italic r:id="rId68"/>
      <p:boldItalic r:id="rId69"/>
    </p:embeddedFont>
    <p:embeddedFont>
      <p:font typeface="GT Haptik Regular" panose="02000505000000020003" pitchFamily="2" charset="0"/>
      <p:bold r:id="rId70"/>
    </p:embeddedFont>
    <p:embeddedFont>
      <p:font typeface="Segoe UI" panose="020B0502040204020203" pitchFamily="34" charset="0"/>
      <p:regular r:id="rId71"/>
      <p:bold r:id="rId72"/>
      <p:italic r:id="rId73"/>
      <p:boldItalic r:id="rId74"/>
    </p:embeddedFont>
    <p:embeddedFont>
      <p:font typeface="Segoe UI Light" panose="020B0502040204020203" pitchFamily="34" charset="0"/>
      <p:regular r:id="rId75"/>
      <p:italic r:id="rId76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1C8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95A254-FBFE-4D1A-B7A3-68FBD69AE84B}" v="109" dt="2025-01-10T16:03:25.5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9" autoAdjust="0"/>
    <p:restoredTop sz="89698" autoAdjust="0"/>
  </p:normalViewPr>
  <p:slideViewPr>
    <p:cSldViewPr snapToGrid="0">
      <p:cViewPr>
        <p:scale>
          <a:sx n="74" d="100"/>
          <a:sy n="74" d="100"/>
        </p:scale>
        <p:origin x="112" y="4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16" Type="http://schemas.openxmlformats.org/officeDocument/2006/relationships/slideMaster" Target="slideMasters/slideMaster13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53" Type="http://schemas.openxmlformats.org/officeDocument/2006/relationships/slide" Target="slides/slide37.xml"/><Relationship Id="rId58" Type="http://schemas.openxmlformats.org/officeDocument/2006/relationships/font" Target="fonts/font3.fntdata"/><Relationship Id="rId74" Type="http://schemas.openxmlformats.org/officeDocument/2006/relationships/font" Target="fonts/font19.fntdata"/><Relationship Id="rId79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6.fntdata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77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5.xml"/><Relationship Id="rId72" Type="http://schemas.openxmlformats.org/officeDocument/2006/relationships/font" Target="fonts/font17.fntdata"/><Relationship Id="rId80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font" Target="fonts/font7.fntdata"/><Relationship Id="rId70" Type="http://schemas.openxmlformats.org/officeDocument/2006/relationships/font" Target="fonts/font15.fntdata"/><Relationship Id="rId75" Type="http://schemas.openxmlformats.org/officeDocument/2006/relationships/font" Target="fonts/font20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font" Target="fonts/font2.fntdata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font" Target="fonts/font18.fntdata"/><Relationship Id="rId78" Type="http://schemas.openxmlformats.org/officeDocument/2006/relationships/viewProps" Target="viewProps.xml"/><Relationship Id="rId8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notesMaster" Target="notesMasters/notesMaster1.xml"/><Relationship Id="rId76" Type="http://schemas.openxmlformats.org/officeDocument/2006/relationships/font" Target="fonts/font21.fntdata"/><Relationship Id="rId7" Type="http://schemas.openxmlformats.org/officeDocument/2006/relationships/slideMaster" Target="slideMasters/slideMaster4.xml"/><Relationship Id="rId71" Type="http://schemas.openxmlformats.org/officeDocument/2006/relationships/font" Target="fonts/font16.fntdata"/><Relationship Id="rId2" Type="http://schemas.openxmlformats.org/officeDocument/2006/relationships/customXml" Target="../customXml/item2.xml"/><Relationship Id="rId29" Type="http://schemas.openxmlformats.org/officeDocument/2006/relationships/slide" Target="slides/slide13.xml"/><Relationship Id="rId24" Type="http://schemas.openxmlformats.org/officeDocument/2006/relationships/slide" Target="slides/slide8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66" Type="http://schemas.openxmlformats.org/officeDocument/2006/relationships/font" Target="fonts/font11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8T15:38:17.428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 18340 24575,'0'0'0,"1"-1"0,37-27 0,-2-1 0,0-2 0,52-59 0,6-6 0,166-136 0,-51 49 0,581-496 0,25 26 0,-694 558 0,2570-1977-552,-2652 2042 552,1839-1252 0,-786 607 0,-227 99 0,-811 535 92,-1-3 0,-3-3 0,-1-1 0,-3-3 0,54-75 0,-94 116-92,2 0 0,-1 1 0,2-1 0,14-12 0,-20 19 0,1 0 0,-1 1 0,1 0 0,0 0 0,0 0 0,0 0 0,0 1 0,0 0 0,0-1 0,0 1 0,1 1 0,-1-1 0,0 1 0,0-1 0,1 1 0,6 1 0,53 10 0,-49-8 0,0 0 0,0-1 0,1 0 0,-1-1 0,1-1 0,0-1 0,18-2 0,-5-4 0,0-1 0,-1-1 0,30-15 0,79-45 0,-120 61 0,430-271 0,-217 128 0,1372-813-761,480-196-1414,300-171-821,-1586 877 2628,964-545-878,17 31 526,297-102 720,28 56 0,1709-556 0,-2001 932 0,-577 277 13,-894 279 49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4-08T15:38:19.465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0 1 24575,'4'3'0,"84"80"0,590 485-1229,37-33-491,155 65-1402,1707 876 0,-1366-908 1364,18-26 360,-36-16 161,701 354 878,-11 31 144,1254 588 99,85-81 116,-1285-579 0,-36 67 0,543 462 4,-81 126 304,-463-113 3321,-1189-842 1970,-684-520-5306,270 186 3119,16 10-2381,64 102-1031,-106-95 0,-124-108 0,-70-44 0,-2 3 0,70 89 0,-125-138 0,56 56 0,131 107 0,-22-24 0,-9-1 0,-140-133 0,2-1 0,1-2 0,45 23 0,-19-18-682,132 42-1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2-22T06:46:39.24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8 7024 919 0 0,'0'0'2152'0'0,"0"2"-1769"0"0,-4 32 390 0 0,4-26-535 0 0,-2 0-1 0 0,1 0 0 0 0,1 0 1 0 0,0 14-1 0 0,7 22 144 0 0,13 75 251 0 0,-14-92-563 0 0,1-2 0 0 0,16 40 0 0 0,-19-59-61 0 0,4 16 26 0 0,4 1 0 0 0,16 28 0 0 0,-24-46-33 0 0,0 0 0 0 0,0 1 0 0 0,0-2 0 0 0,0 0 0 0 0,0 1 0 0 0,0-1 0 0 0,0 0 0 0 0,1 0 0 0 0,0-1 0 0 0,1 1 0 0 0,-2 0 0 0 0,2-3 0 0 0,0 2-1 0 0,-1-1 1 0 0,10 4 0 0 0,-11-6 12 0 0,2 0 0 0 0,0 1-1 0 0,-1-1 1 0 0,0-1-1 0 0,1 1 1 0 0,-1 0 0 0 0,2-2-1 0 0,-3 1 1 0 0,1 0 0 0 0,0-1-1 0 0,1 0 1 0 0,-1 0-1 0 0,8-6 1 0 0,-3 3 36 0 0,-1 0 0 0 0,0-2 0 0 0,-1 2 0 0 0,2-3 0 0 0,-2 0 0 0 0,6-8 0 0 0,1-2 53 0 0,-2 0 0 0 0,1-1-1 0 0,15-37 1 0 0,24-65 232 0 0,-47 105-287 0 0,16-47 193 0 0,24-118-1 0 0,-45 177-234 0 0,26-130 247 0 0,-23 104-149 0 0,-2-1-1 0 0,0-42 1 0 0,-4 59-55 0 0,1 2-1 0 0,0 0 0 0 0,-2 0 1 0 0,-5-14-1 0 0,7 19-25 0 0,-2 2-1 0 0,2-2 1 0 0,-3 2-1 0 0,1-1 1 0 0,0 0 0 0 0,-1 2-1 0 0,2-2 1 0 0,-2 1 0 0 0,0 0-1 0 0,-7-5 1 0 0,8 8-11 0 0,1 0-1 0 0,-2 0 1 0 0,1 0 0 0 0,-6-2-1 0 0,-6-1-10 0 0,10 6 0 0 0,3 1 0 0 0,-3-1-3 0 0,1 0 0 0 0,0 1 0 0 0,1-1 0 0 0,-1 2 0 0 0,0-2 0 0 0,0 2 0 0 0,2-2 0 0 0,-2 2 0 0 0,0-1 0 0 0,1 1-1 0 0,-1 0 1 0 0,1-1 0 0 0,1 1 0 0 0,-1 1 0 0 0,0-1 0 0 0,1 1 0 0 0,-4 5 0 0 0,-2 6-20 0 0,2 1 1 0 0,-1-2-1 0 0,-4 20 1 0 0,9-26 15 0 0,-5 13-33 0 0,2 2-1 0 0,1 1 0 0 0,0-2 0 0 0,0 26 0 0 0,4 94-131 0 0,4-86 219 0 0,0 0-1 0 0,5-2 1 0 0,2 1-1 0 0,26 84 0 0 0,-29-119 45 0 0,0 0 0 0 0,1 0 0 0 0,1-2 0 0 0,2 0 0 0 0,-2 0 0 0 0,2 0 0 0 0,2-1 0 0 0,28 30 0 0 0,-35-42-74 0 0,0 2 0 0 0,-1-3 0 0 0,1 1 0 0 0,1-1 0 0 0,-1 1 0 0 0,1-1 0 0 0,0-1 1 0 0,0 0-1 0 0,0 1 0 0 0,0-2 0 0 0,0 0 0 0 0,1 0 0 0 0,-1 0 0 0 0,1-2 0 0 0,-1 1 0 0 0,2-1 0 0 0,-2 0 0 0 0,0-1 0 0 0,1 1 0 0 0,-1-2 0 0 0,1 1 0 0 0,-1 0 1 0 0,2-3-1 0 0,-2 2 0 0 0,0 0 0 0 0,0-2 0 0 0,0 0 0 0 0,-2 0 0 0 0,12-8 0 0 0,-5 2 67 0 0,-1-2 0 0 0,0 0 0 0 0,0 0-1 0 0,-1-1 1 0 0,-1 0 0 0 0,16-29 0 0 0,-6 8 173 0 0,24-70 0 0 0,22-115 404 0 0,-44 138-428 0 0,-2 5 242 0 0,-6-3 1 0 0,12-158-1 0 0,-22 181-395 0 0,-8-88 0 0 0,0 120-66 0 0,1-2-1 0 0,-2 2 0 0 0,-1-1 1 0 0,0 1-1 0 0,-21-45 0 0 0,23 59-13 0 0,-1 0 0 0 0,-1 2 0 0 0,0-2 0 0 0,0 1 0 0 0,0 0 0 0 0,-2 1 0 0 0,-12-14 0 0 0,14 20 0 0 0,2-2 0 0 0,0 0 0 0 0,-1 1 0 0 0,0 2 0 0 0,1-3 0 0 0,0 2 0 0 0,-2 0 0 0 0,1 0 0 0 0,0 1 0 0 0,-1 0 0 0 0,1-1 0 0 0,0 1 0 0 0,-1 1 0 0 0,1-1 0 0 0,0 1 0 0 0,-1 0 0 0 0,-8 2 0 0 0,6 0-4 0 0,-3-1-1 0 0,3 2 0 0 0,-1 1 1 0 0,1-2-1 0 0,0 1 1 0 0,-2 1-1 0 0,2 1 0 0 0,0-1 1 0 0,0 2-1 0 0,2-1 1 0 0,-10 7-1 0 0,6-3-4 0 0,1 1-1 0 0,0-2 1 0 0,1 2-1 0 0,0 1 1 0 0,0 0-1 0 0,1-1 1 0 0,-8 17 0 0 0,-1 8-55 0 0,2 1 0 0 0,0 1 0 0 0,2 0 0 0 0,2 1 0 0 0,2-1 0 0 0,1 2 0 0 0,-4 71 0 0 0,13-52-13 0 0,0 0 0 0 0,13 66 0 0 0,40 111 28 0 0,-26-144 351 0 0,71 149 1 0 0,-81-204-241 0 0,1 0 0 0 0,1 0 1 0 0,2-3-1 0 0,2 0 0 0 0,34 37 0 0 0,-49-60-83 0 0,2 1 0 0 0,-1 0-1 0 0,2-2 1 0 0,-1 0 0 0 0,2-1-1 0 0,-1 0 1 0 0,2 0 0 0 0,-2-2-1 0 0,30 10 1 0 0,-34-14 41 0 0,-1 0 0 0 0,1-1-1 0 0,1-1 1 0 0,-2 1 0 0 0,1-2 0 0 0,0 1 0 0 0,-1-1-1 0 0,2 1 1 0 0,-2-3 0 0 0,1 2 0 0 0,10-6 0 0 0,3-1 30 0 0,0-1-1 0 0,-2-1 1 0 0,24-16 0 0 0,-20 10 1 0 0,0-2 0 0 0,0 0 0 0 0,-2-2 0 0 0,0-2 0 0 0,-1 0-1 0 0,30-41 1 0 0,-10 3 198 0 0,54-105 0 0 0,-42 55 323 0 0,-5 0 0 0 0,-5-4 1 0 0,53-220-1 0 0,-76 236-435 0 0,-4 0 1 0 0,2-182-1 0 0,-26 101-436 0 0,3 140 208 0 0,0 1 1 0 0,-21-58-1 0 0,20 77 83 0 0,-1 2 0 0 0,-1 1 0 0 0,0-2 0 0 0,-1 1 1 0 0,-1 1-1 0 0,0 1 0 0 0,-1 1 0 0 0,-1-2 0 0 0,0 2 0 0 0,-17-14 0 0 0,21 20 18 0 0,0 2 0 0 0,-2-1 0 0 0,0 0 1 0 0,2 1-1 0 0,-3 2 0 0 0,2-2 0 0 0,-3 1 0 0 0,2 1 1 0 0,0 1-1 0 0,-1-1 0 0 0,0 2 0 0 0,1 0 0 0 0,-2 0 0 0 0,0 2 1 0 0,1-2-1 0 0,0 1 0 0 0,-23 4 0 0 0,22-1-33 0 0,0 1-1 0 0,-2 0 1 0 0,2 1 0 0 0,0 1-1 0 0,0 0 1 0 0,0 1 0 0 0,0 0-1 0 0,2 0 1 0 0,-22 16-1 0 0,13-6-95 0 0,0 2 0 0 0,1 0 0 0 0,0 0 0 0 0,-16 24 0 0 0,10-8-121 0 0,2 0-1 0 0,0 2 1 0 0,3 2-1 0 0,-25 62 1 0 0,25-47-89 0 0,3 2 1 0 0,-16 102-1 0 0,22-65-2 0 0,-1 95-1 0 0,18 87 100 0 0,33 149 416 0 0,-32-364 90 0 0,4 1 0 0 0,1-2 0 0 0,3 0 0 0 0,32 75 0 0 0,-35-104-138 0 0,1 1-1 0 0,2-2 1 0 0,0-2-1 0 0,1 0 1 0 0,2 0-1 0 0,1 0 1 0 0,0-2-1 0 0,2-2 1 0 0,49 40 0 0 0,-60-54-135 0 0,-1-2 1 0 0,2 1-1 0 0,-1-2 0 0 0,1 1 1 0 0,0-2-1 0 0,19 6 1 0 0,-11-4 15 0 0,0-2-1 0 0,0-2 1 0 0,29 1 0 0 0,-34-3 2 0 0,-2-1 1 0 0,2-1-1 0 0,-1 0 0 0 0,0-1 1 0 0,0 0-1 0 0,0-1 0 0 0,-1-1 1 0 0,0 0-1 0 0,1-1 0 0 0,-2 0 1 0 0,1-2-1 0 0,14-8 0 0 0,-7 1 72 0 0,0-1-1 0 0,0-1 0 0 0,-3-1 0 0 0,2 0 0 0 0,-3-1 0 0 0,16-22 1 0 0,-3-2 299 0 0,-2-1 1 0 0,25-57 0 0 0,32-103 263 0 0,4-96-607 0 0,-20-11 219 0 0,-51 223-147 0 0,60-336 79 0 0,-19 7-185 0 0,-36-3-16 0 0,-24 356 5 0 0,-10-79-1 0 0,6 114-4 0 0,0-1 0 0 0,-2 0 0 0 0,0 2 0 0 0,-24-52 0 0 0,28 73 0 0 0,0-1 0 0 0,0 1-1 0 0,0 1 1 0 0,-2-2 0 0 0,1 1 0 0 0,0 2-1 0 0,-2-3 1 0 0,2 2 0 0 0,-2 1 0 0 0,0 0-1 0 0,-7-6 1 0 0,7 8 2 0 0,2 1 0 0 0,-1-2-1 0 0,0 2 1 0 0,0 0 0 0 0,0 0-1 0 0,0 0 1 0 0,0 2 0 0 0,0-2-1 0 0,0 1 1 0 0,0 0 0 0 0,0 1-1 0 0,-1 0 1 0 0,2 0 0 0 0,-2 1 0 0 0,-10 2-1 0 0,2 1-54 0 0,2 0-1 0 0,-1 2 0 0 0,0 0 1 0 0,2 0-1 0 0,-2 1 0 0 0,2 1 1 0 0,0 0-1 0 0,0 0 0 0 0,2 1 1 0 0,-2 1-1 0 0,-14 16 0 0 0,-4 9-228 0 0,2 1 0 0 0,-32 53-1 0 0,26-33-200 0 0,4 2 0 0 0,-41 98 0 0 0,38-62-155 0 0,-23 104 0 0 0,-24 286-327 0 0,62-304 1004 0 0,8 0 0 0 0,16 217 0 0 0,2-310 376 0 0,26 113 0 0 0,-20-135-95 0 0,4-2-1 0 0,35 82 1 0 0,-37-110-184 0 0,3 1 0 0 0,21 32 1 0 0,-26-46-76 0 0,2 0 1 0 0,2-2 0 0 0,34 34-1 0 0,-44-46-52 0 0,1-1 1 0 0,0 0-1 0 0,1-1 0 0 0,-2 0 0 0 0,2 0 0 0 0,0 0 1 0 0,2-2-1 0 0,-3 0 0 0 0,2 0 0 0 0,1 0 0 0 0,-2-2 1 0 0,1 0-1 0 0,0 0 0 0 0,1 0 0 0 0,-2-2 0 0 0,2 1 1 0 0,-1-1-1 0 0,0-1 0 0 0,13-2 0 0 0,0-2 47 0 0,0-1-1 0 0,-2 0 1 0 0,1-2-1 0 0,0-2 0 0 0,-1 0 1 0 0,0 0-1 0 0,34-24 1 0 0,-14 3 134 0 0,0-1-1 0 0,56-57 1 0 0,-48 35 81 0 0,-5 0 0 0 0,-1-2 0 0 0,71-119 0 0 0,-50 55 132 0 0,54-141 0 0 0,-67 129-421 0 0,-8 0 0 0 0,-6-4 0 0 0,-4 0 0 0 0,-8-3 0 0 0,-4 0 0 0 0,-8-1 0 0 0,-4-196 0 0 0,-12 270-75 0 0,-3-1 0 0 0,-2 2 0 0 0,-19-77 0 0 0,18 112 88 0 0,0 0 0 0 0,-4 0 0 0 0,1 2 0 0 0,-2-2 0 0 0,-1 2 0 0 0,0 2 0 0 0,-4-2 0 0 0,-35-44 0 0 0,40 58 2 0 0,-1 0-1 0 0,0 2 1 0 0,-1 0-1 0 0,0 0 0 0 0,-1 0 1 0 0,-1 2-1 0 0,0 0 1 0 0,1 2-1 0 0,-2 0 1 0 0,0 0-1 0 0,-1 2 1 0 0,2 0-1 0 0,-39-6 0 0 0,30 8-43 0 0,0 2 0 0 0,2 1-1 0 0,-3 1 1 0 0,2 1 0 0 0,-1 2-1 0 0,0 0 1 0 0,2 2 0 0 0,-2 0 0 0 0,1 2-1 0 0,-26 10 1 0 0,9 2-127 0 0,-1 1-1 0 0,2 3 1 0 0,1 1 0 0 0,1 2-1 0 0,2 1 1 0 0,-1 2 0 0 0,-48 50 0 0 0,35-24-240 0 0,2 2 1 0 0,2 3 0 0 0,-74 124 0 0 0,83-115 106 0 0,4 2-1 0 0,3 1 0 0 0,3 3 1 0 0,-31 125-1 0 0,37-92 96 0 0,3 1 0 0 0,-5 188 0 0 0,23-175 336 0 0,6-2-1 0 0,6 0 1 0 0,5-2 0 0 0,4 1 0 0 0,56 176 0 0 0,66 102 974 0 0,-110-325-837 0 0,4-1 1 0 0,3-2 0 0 0,62 84-1 0 0,-71-115-39 0 0,2 0-1 0 0,1-2 1 0 0,2-2-1 0 0,2-1 1 0 0,0-2-1 0 0,3-1 1 0 0,82 46-1 0 0,-89-58-94 0 0,2-2 0 0 0,1 0-1 0 0,0-4 1 0 0,0 0 0 0 0,1-2 0 0 0,0-2-1 0 0,1-1 1 0 0,0-2 0 0 0,0-2 0 0 0,64-2 0 0 0,-59-5-9 0 0,0-1 0 0 0,1-3 0 0 0,-2-1 0 0 0,57-21 0 0 0,-48 12 29 0 0,-2-4-1 0 0,-1-2 1 0 0,52-33-1 0 0,-37 14 22 0 0,-1-2-1 0 0,-3-3 1 0 0,-2-3 0 0 0,-2-2-1 0 0,61-76 1 0 0,-8-9-20 0 0,-5-4 0 0 0,85-162 0 0 0,-92 122 26 0 0,106-278 0 0 0,-154 326-222 0 0,50-238 0 0 0,-66 200-30 0 0,6-179-1 0 0,-32 255-27 0 0,-5-1-1 0 0,-4 1 1 0 0,-19-120 0 0 0,12 154 76 0 0,-3 2 0 0 0,-3 2 0 0 0,-3-2 0 0 0,-1 2 0 0 0,-4 1 0 0 0,-37-67 0 0 0,32 76 52 0 0,-3 0 0 0 0,0 3 1 0 0,-4 1-1 0 0,-2 0 0 0 0,0 4 1 0 0,-4 0-1 0 0,-55-43 0 0 0,56 54-49 0 0,-1 1-1 0 0,-2 1 1 0 0,0 3-1 0 0,-2 3 1 0 0,0-1-1 0 0,0 4 1 0 0,-2 2-1 0 0,-68-14 1 0 0,82 25-46 0 0,1 0 1 0 0,0 3 0 0 0,1 0-1 0 0,-2 2 1 0 0,1 2-1 0 0,0 1 1 0 0,1 2-1 0 0,-56 14 1 0 0,52-8-36 0 0,-2 2-1 0 0,2 2 1 0 0,2 1 0 0 0,-2 1-1 0 0,2 2 1 0 0,2 2 0 0 0,-37 30 0 0 0,28-17-184 0 0,-1 4 0 0 0,2 2 1 0 0,-65 84-1 0 0,65-68-4 0 0,3 4 0 0 0,-53 105-1 0 0,52-77-41 0 0,-38 135 1 0 0,1 97-190 0 0,50-148 145 0 0,-7 270 1 0 0,54 176 161 0 0,-7-474 453 0 0,8 0 0 0 0,61 225 0 0 0,-34-208 235 0 0,116 249 0 0 0,-138-354-345 0 0,1-3 0 0 0,3 0 0 0 0,76 94 0 0 0,-83-118-81 0 0,1-2 0 0 0,2 0 1 0 0,0-3-1 0 0,0 0 0 0 0,4-2 1 0 0,-2-2-1 0 0,58 30 0 0 0,-58-37-27 0 0,0-1-1 0 0,0-1 1 0 0,2-2-1 0 0,0-1 1 0 0,-2-1-1 0 0,50 3 1 0 0,-50-8-3 0 0,-2-2 0 0 0,2 0 0 0 0,0-4 0 0 0,-2 0 0 0 0,0 0-1 0 0,1-3 1 0 0,38-13 0 0 0,-19 3 52 0 0,-3-3-1 0 0,0-4 0 0 0,-1 0 1 0 0,71-52-1 0 0,-48 25 51 0 0,-5-4 0 0 0,64-66 0 0 0,-46 28 8 0 0,-2-2 0 0 0,-4-5 0 0 0,-5-1 0 0 0,56-115 0 0 0,-17 1 134 0 0,86-250 0 0 0,-97 190-493 0 0,-12-5 0 0 0,51-303 0 0 0,-64 2-179 0 0,-65 417 465 0 0,-22-257 1 0 0,5 333 22 0 0,-28-120 0 0 0,24 156-48 0 0,-1 1 0 0 0,-2 2 0 0 0,-39-79 0 0 0,42 105-7 0 0,1 2-1 0 0,0-1 0 0 0,-3 1 1 0 0,0 1-1 0 0,-34-33 0 0 0,34 41-3 0 0,0-2 0 0 0,0 1 0 0 0,-1 2 0 0 0,0 1 0 0 0,-2-1 0 0 0,2 2 0 0 0,-35-11 0 0 0,26 12-68 0 0,1 1 0 0 0,0 2-1 0 0,-1 1 1 0 0,0 1 0 0 0,0 2 0 0 0,0 1-1 0 0,0 0 1 0 0,0 1 0 0 0,2 2 0 0 0,-3 1-1 0 0,2 0 1 0 0,-1 2 0 0 0,-40 16 0 0 0,31-8-52 0 0,0 2 1 0 0,1 2-1 0 0,0 2 0 0 0,2 0 1 0 0,0 1-1 0 0,2 3 1 0 0,0 0-1 0 0,-43 47 1 0 0,29-21-161 0 0,3 4 0 0 0,-55 84 0 0 0,50-60-53 0 0,-48 116-1 0 0,36-44-165 0 0,-68 282-1 0 0,84-240 97 0 0,-24 292-1 0 0,51-259 182 0 0,18 236-1 0 0,11-241 681 0 0,12-1-1 0 0,7 0 1 0 0,10-3 0 0 0,95 281 0 0 0,-106-406-183 0 0,4-1 0 0 0,4-2 1 0 0,54 86-1 0 0,-42-92-142 0 0,5-2 0 0 0,4-2 0 0 0,2-4-1 0 0,4-2 1 0 0,109 90 0 0 0,-130-125-119 0 0,2-2 0 0 0,2-2 0 0 0,2-2 0 0 0,0-2 0 0 0,94 38 0 0 0,-96-50 31 0 0,-1-1 0 0 0,2-1 0 0 0,1-3 0 0 0,0-4 0 0 0,58 5 0 0 0,-68-12 37 0 0,-1-1 0 0 0,0-1 0 0 0,1-3 1 0 0,-2-1-1 0 0,1-3 0 0 0,-1 0 0 0 0,41-16 0 0 0,-23 1 51 0 0,-2-2 1 0 0,-2-2-1 0 0,0-2 0 0 0,50-38 0 0 0,-12-1 68 0 0,100-92-1 0 0,-98 68-131 0 0,-2-4 0 0 0,-4-4 0 0 0,79-117 0 0 0,-76 81-1 0 0,-7-4 1 0 0,74-172 0 0 0,-36 25-75 0 0,-12-5 0 0 0,82-347 0 0 0,-117 323 8 0 0,34-334 1 0 0,-90 462-27 0 0,-8-2-1 0 0,-7 0 1 0 0,-27-222 0 0 0,3 268-19 0 0,-5 0-1 0 0,-7 2 1 0 0,-4 1 0 0 0,-62-142-1 0 0,48 165 64 0 0,-4-1 0 0 0,-6 4 0 0 0,-5 3 0 0 0,-140-185 0 0 0,133 214 66 0 0,-3 3 1 0 0,-4 3-1 0 0,-125-96 0 0 0,152 134-142 0 0,-2 2 0 0 0,-1 2 0 0 0,-2 3 0 0 0,-1 3 0 0 0,0 2 0 0 0,-4 2 0 0 0,-116-30 0 0 0,134 46-8 0 0,-3 1 0 0 0,2 4 0 0 0,-2 0-1 0 0,-85 4 1 0 0,95 4 31 0 0,-3 1 0 0 0,2 2 0 0 0,0 2 0 0 0,2 2 0 0 0,-2 1 0 0 0,-44 21 0 0 0,26-4-131 0 0,0 2-1 0 0,2 2 1 0 0,2 3-1 0 0,-89 78 1 0 0,80-54-65 0 0,1 2 1 0 0,4 4-1 0 0,-52 74 1 0 0,53-56-30 0 0,4 0 0 0 0,-65 153 0 0 0,-37 200-466 0 0,32 111-68 0 0,55 10 140 0 0,49 174 90 0 0,33-372 769 0 0,79 438 0 0 0,135 188 333 0 0,-139-702-358 0 0,172 362 0 0 0,-51-243-70 0 0,-135-280-99 0 0,107 130 0 0 0,87 56 21 0 0,-199-237-34 0 0,4-2 1 0 0,86 58 0 0 0,-84-74 51 0 0,2-4-1 0 0,162 76 1 0 0,-170-96-4 0 0,0-4 1 0 0,2-3-1 0 0,151 26 1 0 0,-150-39 8 0 0,1-4-1 0 0,0-3 1 0 0,0-4-1 0 0,81-10 1 0 0,-73-1 53 0 0,0-4 1 0 0,-1-3-1 0 0,117-43 1 0 0,-88 15 93 0 0,-2-2 0 0 0,-2-7 0 0 0,107-72 0 0 0,-132 70-51 0 0,-2-2 1 0 0,-2-4 0 0 0,-5-4-1 0 0,121-140 1 0 0,140-242 360 0 0,-41-32-72 0 0,-11-67-123 0 0,-36-19-194 0 0,151-624-245 0 0,-196 243-242 0 0,-173 729 247 0 0,-10-2 1 0 0,-11-316-1 0 0,-20 358 173 0 0,-70-355 0 0 0,52 410-22 0 0,-6 1 0 0 0,-6 1 0 0 0,-88-182 0 0 0,78 205 72 0 0,-4 1 0 0 0,-4 3 0 0 0,-142-169-1 0 0,148 206-55 0 0,-2 2 0 0 0,-4 2 0 0 0,-2 2 0 0 0,-2 5-1 0 0,-2 0 1 0 0,-94-48 0 0 0,88 60-33 0 0,0 4-1 0 0,-4 1 0 0 0,1 6 1 0 0,-2 1-1 0 0,-113-18 0 0 0,116 32-11 0 0,2 3 0 0 0,-3 3 0 0 0,2 3 0 0 0,-2 5 0 0 0,2 0-1 0 0,-77 18 1 0 0,82-8-38 0 0,0 3 1 0 0,2 2-1 0 0,0 5 0 0 0,1 0 0 0 0,2 5 1 0 0,1 2-1 0 0,2 2 0 0 0,-66 48 0 0 0,41-14-85 0 0,2 4-1 0 0,3 2 0 0 0,4 4 0 0 0,3 3 0 0 0,-66 96 0 0 0,51-49-59 0 0,6 4 0 0 0,-126 278 0 0 0,138-242 67 0 0,9 3 1 0 0,-44 196 0 0 0,54-125 1 0 0,-21 250-1 0 0,51-221 108 0 0,13 316 1 0 0,88 266 339 0 0,-26-542-119 0 0,13-3 1 0 0,14-2-1 0 0,221 537 0 0 0,-201-618-153 0 0,10-7 0 0 0,242 354 0 0 0,-264-451-36 0 0,5-4 0 0 0,4-4 1 0 0,6-6-1 0 0,4-4 1 0 0,130 94-1 0 0,72 24 51 0 0,21-32-42 0 0,-186-123 21 0 0,3-5 0 0 0,279 71 0 0 0,-291-102 1 0 0,251 22 1 0 0,141-45 11 0 0,-364-16-41 0 0,0-8 1 0 0,193-46-1 0 0,-173 18-17 0 0,292-116 1 0 0,-201 40 20 0 0,-46 3-44 0 0,-4-10 0 0 0,225-173 0 0 0,-309 192 11 0 0,180-184-1 0 0,77-150 32 0 0,86-221-12 0 0,-72-50-15 0 0,-266 417-19 0 0,108-322 0 0 0,-157 333 0 0 0,78-392 0 0 0,-135 465-13 0 0,-12-1-1 0 0,5-278 1 0 0,-34 295 0 0 0,-10 0-1 0 0,-62-342 1 0 0,-93-111 13 0 0,108 478 0 0 0,-144-290 0 0 0,129 327 7 0 0,-6 4 0 0 0,-159-201 0 0 0,151 229 3 0 0,-4 5 0 0 0,-3 4-1 0 0,-144-109 1 0 0,120 116 16 0 0,-5 6 1 0 0,-4 4-1 0 0,-194-87 0 0 0,81 66 28 0 0,95 49-86 0 0,-3 4-1 0 0,-268-43 1 0 0,201 61-77 0 0,-292 0 0 0 0,257 32 25 0 0,-1 11 0 0 0,2 10 0 0 0,-330 78 0 0 0,310-34 31 0 0,26 7 17 0 0,-392 183 1 0 0,385-133 23 0 0,148-71 12 0 0,4 4 0 0 0,-102 81 0 0 0,-156 176 0 0 0,36 22 0 0 0,232-231 0 0 0,-100 160 0 0 0,113-143-35 0 0,6 1-1 0 0,5 4 1 0 0,6 3-1 0 0,-59 202 1 0 0,1 200-188 0 0,95-367 144 0 0,9 0 0 0 0,4 1 0 0 0,18 172 0 0 0,12-120 9 0 0,86 381 0 0 0,38-100 116 0 0,37-13-28 0 0,-66-218-15 0 0,11-8 0 0 0,11-4-1 0 0,234 324 1 0 0,-65-190 135 0 0,-205-278-41 0 0,148 124 1 0 0,118 48 26 0 0,-262-218-82 0 0,190 94 0 0 0,-190-115-25 0 0,1-4 1 0 0,197 47-1 0 0,-209-68-10 0 0,1-6 0 0 0,1-4 0 0 0,158-3 0 0 0,-146-13-5 0 0,2-5 0 0 0,-1-6-1 0 0,0-4 1 0 0,-2-5 0 0 0,-1-4 0 0 0,-1-6 0 0 0,-2-4-1 0 0,128-64 1 0 0,-83 22 71 0 0,259-187-1 0 0,-253 146 8 0 0,189-189-1 0 0,-178 136-11 0 0,161-221 0 0 0,100-229 17 0 0,12-185-41 0 0,-320 538-33 0 0,95-318 1 0 0,-158 397-105 0 0,55-356 0 0 0,-95 416 34 0 0,-7 0-1 0 0,-5-2 1 0 0,-22-224-1 0 0,5 266-2 0 0,-4 2-1 0 0,-44-144 1 0 0,33 159 21 0 0,-2 0 0 0 0,-5 2-1 0 0,-56-95 1 0 0,27 75 40 0 0,-2 1-1 0 0,-6 2 1 0 0,-2 4-1 0 0,-5 4 0 0 0,-3 4 1 0 0,-3 2-1 0 0,-124-84 1 0 0,107 92 30 0 0,-5 4 1 0 0,-2 4 0 0 0,-2 5-1 0 0,-2 6 1 0 0,-4 3-1 0 0,-194-48 1 0 0,172 64-14 0 0,-2 6 0 0 0,-2 6-1 0 0,-172 0 1 0 0,191 20-32 0 0,2 6-1 0 0,-2 4 0 0 0,2 4 1 0 0,-127 37-1 0 0,70 2-77 0 0,4 5 1 0 0,-233 116 0 0 0,254-98-28 0 0,3 8 1 0 0,-255 190 0 0 0,44 52 200 0 0,221-180-28 0 0,4 8 1 0 0,8 4 0 0 0,6 8 0 0 0,-142 257-1 0 0,130-162 2 0 0,-118 370-57 0 0,106-81-81 0 0,66-5 184 0 0,59-306 16 0 0,12 2 1 0 0,25 297-1 0 0,4-334-28 0 0,9 0 1 0 0,110 390 0 0 0,49-67-2 0 0,56-25-21 0 0,-191-413-59 0 0,4-3-1 0 0,5-4 1 0 0,2-2-1 0 0,4-2 1 0 0,4-4-1 0 0,1-2 1 0 0,134 98-1 0 0,-115-106-29 0 0,4-4 1 0 0,2-5-1 0 0,108 46 0 0 0,-112-63 5 0 0,1-6 0 0 0,2-3-1 0 0,163 30 1 0 0,-146-45 18 0 0,-2-4 0 0 0,2-5 0 0 0,0-6 0 0 0,-1-3 0 0 0,2-6 0 0 0,131-28 0 0 0,-112 8 3 0 0,-4-6 1 0 0,0-4-1 0 0,180-82 0 0 0,46-62 65 0 0,-10-47-16 0 0,-173 89-45 0 0,180-188 0 0 0,127-207-10 0 0,-298 305 35 0 0,259-434 0 0 0,-77-30-32 0 0,-151 240 0 0 0,15-101 0 0 0,-90 147-77 0 0,-21-5-1 0 0,92-587 1 0 0,-167 696 45 0 0,10-412-46 0 0,-52 556 60 0 0,-6-3-1 0 0,-40-240 1 0 0,27 314 27 0 0,-50-150 0 0 0,43 175 21 0 0,0 2 0 0 0,-70-118 1 0 0,68 140-1 0 0,0 0 0 0 0,-4 0 0 0 0,0 4 1 0 0,-64-60-1 0 0,64 69-2 0 0,0 3 1 0 0,-2 1-1 0 0,0 2 0 0 0,-1 1 1 0 0,-1 3-1 0 0,-53-22 0 0 0,51 27-11 0 0,1 1-1 0 0,0 2 1 0 0,-2 2-1 0 0,2 1 1 0 0,-3 2-1 0 0,2 2 0 0 0,-64 4 1 0 0,52 4-1 0 0,1 1 0 0 0,0 2-1 0 0,-1 3 1 0 0,2 2 0 0 0,-68 30 0 0 0,44-12-36 0 0,2 4 0 0 0,0 2 0 0 0,-67 52 0 0 0,48-22-44 0 0,-129 124-1 0 0,82-52-11 0 0,6 6 0 0 0,6 6 1 0 0,-148 238-1 0 0,121-136 4 0 0,6 24-27 0 0,-187 490 1 0 0,32 252 52 0 0,116 29 17 0 0,108 62 136 0 0,80-763-46 0 0,54 416 0 0 0,-2-408-34 0 0,24 22 37 0 0,-36-208-57 0 0,7-4 1 0 0,80 177-1 0 0,-66-204-29 0 0,6-3 0 0 0,133 196 0 0 0,-143-250 0 0 0,4 0-1 0 0,3-5 1 0 0,3-2-1 0 0,4-3 1 0 0,2-4-1 0 0,3-4 1 0 0,103 64-1 0 0,-119-91 30 0 0,0-2 0 0 0,4-2 0 0 0,0-4 0 0 0,0-2 0 0 0,2-4-1 0 0,2-3 1 0 0,0-3 0 0 0,2-2 0 0 0,-2-5 0 0 0,2-2 0 0 0,0-4 0 0 0,122-8-1 0 0,-114-4 37 0 0,1-4-1 0 0,0-4 0 0 0,-1-4 0 0 0,-2-2 0 0 0,111-48 0 0 0,-90 24 15 0 0,-2-5-1 0 0,-2-4 1 0 0,158-118-1 0 0,14-52 36 0 0,-138 101-13 0 0,220-271 1 0 0,47-174 41 0 0,209-519-49 0 0,-392 613-60 0 0,81-217-12 0 0,-124 264 0 0 0,145-505 51 0 0,-77-27 15 0 0,-121 149-55 0 0,-77 182-11 0 0,-43 83 0 0 0,-47 118 0 0 0,27 312 0 0 0,-42-117 0 0 0,34 144 4 0 0,-6-1 0 0 0,-2 2 0 0 0,-6 3-1 0 0,-2 1 1 0 0,-75-103 0 0 0,76 127 4 0 0,-3 2-1 0 0,-2 3 1 0 0,-3 2 0 0 0,-3 1-1 0 0,-1 4 1 0 0,-3 2 0 0 0,-83-51-1 0 0,78 61 4 0 0,-2 3-1 0 0,0 2 1 0 0,-132-40-1 0 0,112 49 4 0 0,-2 2 1 0 0,-158-12-1 0 0,128 25 3 0 0,-194 16 0 0 0,-118 53-4 0 0,244-20-13 0 0,-298 110 0 0 0,161-18 0 0 0,-168 122 0 0 0,265-111 0 0 0,-430 374 0 0 0,54 77 0 0 0,200-108 4 0 0,54 9-23 0 0,-56 207-28 0 0,298-475 34 0 0,-86 273 0 0 0,103-214 13 0 0,13 4 0 0 0,13 1 0 0 0,-35 415 0 0 0,84-504 0 0 0,22 391 0 0 0,48-87 0 0 0,35-44 0 0 0,40-44 0 0 0,59 18 0 0 0,1-91 0 0 0,-160-298 0 0 0,2-2 0 0 0,48 52 0 0 0,66 39 0 0 0,-72-78-7 0 0,2-2 0 0 0,2-6 0 0 0,2-2-1 0 0,138 62 1 0 0,-119-70-2 0 0,2-5 0 0 0,1-4 0 0 0,194 35 0 0 0,38-34 20 0 0,186-26 42 0 0,-23-48 11 0 0,-60-51 0 0 0,-286 47-31 0 0,-1-8-1 0 0,-4-5 1 0 0,-1-7 0 0 0,240-147-1 0 0,-200 88 23 0 0,-4-7 0 0 0,294-278 0 0 0,12-108 56 0 0,-42-40-18 0 0,-240 266-89 0 0,-12-8 0 0 0,184-384 0 0 0,-73-14-29 0 0,-50-20-41 0 0,-17-166-28 0 0,-184 604 28 0 0,23-348 0 0 0,-62 266 38 0 0,-17 273 6 0 0,-2 0 0 0 0,-4 1 1 0 0,-21-90-1 0 0,2 52 51 0 0,-5 0 0 0 0,-6 4 0 0 0,-5 0 0 0 0,-5 4 0 0 0,-5 0 0 0 0,-5 4 0 0 0,-140-204 0 0 0,-8 66 99 0 0,-131-102-4 0 0,-6 54-16 0 0,17 72-4 0 0,214 162-59 0 0,-3 4 0 0 0,-2 6 0 0 0,-175-57 0 0 0,178 78-42 0 0,-2 5 0 0 0,0 4 0 0 0,-222-15 0 0 0,198 35-32 0 0,0 7 0 0 0,-2 6 1 0 0,-140 27-1 0 0,111-3-23 0 0,2 9 0 0 0,-170 63 0 0 0,176-42-4 0 0,-203 109 0 0 0,-130 134-74 0 0,-171 221-80 0 0,478-350 104 0 0,-215 258-1 0 0,220-204 4 0 0,12 5 0 0 0,-247 454 0 0 0,258-368 34 0 0,-223 639-1 0 0,285-638 73 0 0,15 2-1 0 0,15 6 1 0 0,13 1 0 0 0,16 1-1 0 0,13 3 1 0 0,26 491 0 0 0,21-569 54 0 0,9 0 0 0 0,83 323 1 0 0,-36-297 30 0 0,197 481 1 0 0,-10-230 1 0 0,-175-387-63 0 0,153 195 0 0 0,-142-222-27 0 0,6-4 0 0 0,175 153 0 0 0,-178-186 0 0 0,4-4 0 0 0,4-6 0 0 0,151 80 0 0 0,-140-94-10 0 0,2-7 0 0 0,4-4 0 0 0,137 33 0 0 0,-146-53 0 0 0,2-6 0 0 0,2-5 0 0 0,190 5 0 0 0,-172-24 9 0 0,1-7 0 0 0,-1-7 0 0 0,-1-6 0 0 0,202-55 0 0 0,-173 25 11 0 0,-1-6 1 0 0,-3-10 0 0 0,182-101-1 0 0,-184 76 57 0 0,228-173-1 0 0,106-167 2 0 0,-49-52-21 0 0,-40-36 23 0 0,-98 77-62 0 0,311-589 0 0 0,-413 627-9 0 0,279-790-1 0 0,-275 452-99 0 0,-80-21-128 0 0,-109 526 106 0 0,-12-294 0 0 0,-20 332 47 0 0,-67-367 0 0 0,33 371 5 0 0,-9 3-1 0 0,-7 1 1 0 0,-160-340 0 0 0,142 384 52 0 0,-4 5 1 0 0,-8 4-1 0 0,-4 3 0 0 0,-8 6 1 0 0,-118-121-1 0 0,94 126 46 0 0,-6 3-1 0 0,-7 6 1 0 0,-2 7 0 0 0,-231-134-1 0 0,189 143 54 0 0,-2 10 0 0 0,-6 6 0 0 0,-2 8 0 0 0,-3 9 0 0 0,-364-73 0 0 0,-72 61 113 0 0,-6 66-51 0 0,353 25-46 0 0,0 13 0 0 0,-459 101 0 0 0,481-61 11 0 0,4 12 0 0 0,-474 213 0 0 0,482-166-75 0 0,5 10 0 0 0,6 12 0 0 0,8 10 0 0 0,-384 333 0 0 0,384-268-82 0 0,-235 287 1 0 0,-134 308-71 0 0,435-548 64 0 0,12 7-1 0 0,-230 576 0 0 0,264-507 53 0 0,14 6 1 0 0,16 4 0 0 0,-76 612-1 0 0,134-608 5 0 0,15-1 0 0 0,16 2-1 0 0,82 639 1 0 0,-30-688-20 0 0,13-5 0 0 0,14-1 0 0 0,13-5-1 0 0,132 294 1 0 0,-106-334-5 0 0,11-7 0 0 0,11-4 0 0 0,10-8 0 0 0,296 364 0 0 0,-291-428-6 0 0,6-7-1 0 0,264 218 1 0 0,-284-278 9 0 0,8-5 0 0 0,1-5 0 0 0,290 135 0 0 0,-279-166 3 0 0,4-6-1 0 0,2-8 0 0 0,4-7 0 0 0,-1-8 0 0 0,4-7 1 0 0,189 10-1 0 0,-170-32 1 0 0,2-9-1 0 0,0-8 1 0 0,-2-7 0 0 0,0-10-1 0 0,245-63 1 0 0,-218 27 60 0 0,338-143-1 0 0,172-167 143 0 0,-46-85 4 0 0,-44-58-94 0 0,-233 145-75 0 0,-16-20 0 0 0,-18-15-1 0 0,501-702 1 0 0,-373 325-58 0 0,-81-46-29 0 0,-319 588 38 0 0,114-432-1 0 0,-160 444-2 0 0,-12-4 0 0 0,17-263 0 0 0,-48 292 2 0 0,-11-2 0 0 0,-42-349 1 0 0,16 377 20 0 0,-10 1-1 0 0,-8 3 1 0 0,-91-238 0 0 0,67 245 10 0 0,-8 4 0 0 0,-5 2 0 0 0,-203-284 0 0 0,205 340 16 0 0,-4 5 1 0 0,-3 4-1 0 0,-6 5 0 0 0,-3 1 1 0 0,-4 6-1 0 0,-3 5 0 0 0,-2 4 1 0 0,-128-66-1 0 0,86 65 84 0 0,-3 5 0 0 0,-3 8 0 0 0,-1 5 1 0 0,-5 9-1 0 0,-178-32 0 0 0,167 50 28 0 0,-2 8 0 0 0,1 8-1 0 0,-2 7 1 0 0,-306 30 0 0 0,328-3-108 0 0,0 6 1 0 0,2 5 0 0 0,2 8-1 0 0,0 6 1 0 0,4 8 0 0 0,2 3-1 0 0,-196 116 1 0 0,129-45-21 0 0,-237 192 0 0 0,268-175-3 0 0,8 7-1 0 0,5 7 1 0 0,-226 292 0 0 0,196-189-57 0 0,10 9 0 0 0,14 6 0 0 0,-257 576 0 0 0,276-469 43 0 0,15 6 0 0 0,18 6 1 0 0,18 6-1 0 0,-72 614 0 0 0,130-574 5 0 0,20 2-1 0 0,18 0 0 0 0,20 1 1 0 0,79 455-1 0 0,59-102-11 0 0,78-15-29 0 0,-142-547 24 0 0,146 270 0 0 0,-135-325 11 0 0,234 318 0 0 0,-244-382-11 0 0,6-6-1 0 0,5-4 1 0 0,226 184 0 0 0,-241-227-7 0 0,4-2 1 0 0,2-6 0 0 0,2-2-1 0 0,2-7 1 0 0,4-3-1 0 0,106 32 1 0 0,-108-47 2 0 0,0-6 0 0 0,2-4 0 0 0,1-6 0 0 0,1-3 0 0 0,0-4-1 0 0,128-10 1 0 0,-107-6-3 0 0,-1-7 1 0 0,0-4-1 0 0,-1-7 0 0 0,220-77 0 0 0,-182 40 35 0 0,266-145-1 0 0,-242 97 11 0 0,174-136 1 0 0,141-172 13 0 0,-40-44-11 0 0,-188 156-63 0 0,306-456 0 0 0,133-414-110 0 0,-184 88 45 0 0,-79-34 52 0 0,-68-16-34 0 0,-63-18-57 0 0,-192 624 95 0 0,-22 27 31 0 0,-28 35-51 0 0,-27 37 20 0 0,-32 38 33 0 0,-28 36-37 0 0,-32 42 35 0 0,26 228 17 0 0,-4 1-1 0 0,-5 2 1 0 0,-2 1 0 0 0,-74-146 0 0 0,74 177 42 0 0,-5 1 0 0 0,0 2 0 0 0,-5 1 0 0 0,-1 1 0 0 0,-1 2 1 0 0,-3 2-1 0 0,-80-66 0 0 0,74 77 21 0 0,0 1 0 0 0,-2 3 0 0 0,-92-41 0 0 0,49 33 80 0 0,-136-36-1 0 0,153 54-58 0 0,-1 4-1 0 0,-1 4 1 0 0,0 4-1 0 0,-95-2 0 0 0,49 16 8 0 0,-1 4-1 0 0,-153 32 0 0 0,152-15-36 0 0,1 6-1 0 0,1 5 1 0 0,2 4 0 0 0,-212 105-1 0 0,193-68-40 0 0,4 6 0 0 0,5 8 0 0 0,-181 151 0 0 0,164-106-7 0 0,6 6 0 0 0,-172 222-1 0 0,145-136-47 0 0,12 6-1 0 0,9 8 0 0 0,-173 378 0 0 0,179-283-11 0 0,15 6 0 0 0,-108 445 0 0 0,160-450 59 0 0,-43 434 1 0 0,96-481 7 0 0,23 540 0 0 0,20-619 40 0 0,58 282-1 0 0,-44-352 9 0 0,8-2-1 0 0,104 252 1 0 0,-107-312-22 0 0,3-4-1 0 0,4 0 0 0 0,99 128 1 0 0,-103-155-15 0 0,4-1 1 0 0,0-3 0 0 0,4-2-1 0 0,0 0 1 0 0,106 65-1 0 0,-104-79-5 0 0,0-2-1 0 0,2-3 1 0 0,2-3-1 0 0,-1-2 1 0 0,2-1-1 0 0,61 10 1 0 0,-48-17-1 0 0,-2-3 0 0 0,1-1-1 0 0,1-6 1 0 0,125-10 0 0 0,-103-2-5 0 0,-2-5 1 0 0,156-48-1 0 0,-139 27 5 0 0,188-95 0 0 0,-154 52 6 0 0,-3-6 0 0 0,-4-4 0 0 0,171-154 0 0 0,-157 106 44 0 0,-6-4-1 0 0,211-281 0 0 0,-168 163 38 0 0,147-283 0 0 0,-144 193 21 0 0,-14-10 0 0 0,177-546-1 0 0,-197 397-56 0 0,-21-6 0 0 0,86-729 0 0 0,-137 424-98 0 0,-60-2-74 0 0,-37 490-24 0 0,-47-78 16 0 0,40 310 80 0 0,-74-186 0 0 0,76 232 43 0 0,-4 2 0 0 0,0 2 0 0 0,-4-1 0 0 0,-2 3 0 0 0,-2 1 0 0 0,-60-65 0 0 0,64 82 48 0 0,-2 2 0 0 0,0 0 0 0 0,-2 1 0 0 0,0 2 0 0 0,-2 2 0 0 0,-2 2 0 0 0,1 1 0 0 0,-2 1 0 0 0,-58-18 0 0 0,56 25 3 0 0,-2 1-1 0 0,0 2 1 0 0,-1 2-1 0 0,2 3 1 0 0,-58 0-1 0 0,44 7 3 0 0,2 1 0 0 0,0 2 0 0 0,-97 25 0 0 0,82-10-11 0 0,-2 3 0 0 0,-89 46 1 0 0,75-26-20 0 0,-107 72 0 0 0,68-26-51 0 0,2 6-1 0 0,6 6 0 0 0,-136 150 1 0 0,106-84-50 0 0,-212 317-1 0 0,182-202 29 0 0,-176 386-1 0 0,-50 350-9 0 0,283-625 82 0 0,-102 616 0 0 0,157-565 0 0 0,-6 546 0 0 0,94-107-22 0 0,98-11 0 0 0,-78-677 0 0 0,6-1 0 0 0,10-3 0 0 0,116 253 0 0 0,-122-333 0 0 0,106 160 0 0 0,-108-197 0 0 0,4-2 0 0 0,112 114 0 0 0,-106-127 0 0 0,4-4 0 0 0,98 68 0 0 0,-103-86 0 0 0,2-2 0 0 0,1-2 0 0 0,82 28 0 0 0,-75-36 5 0 0,1-5-1 0 0,1-2 0 0 0,1-3 1 0 0,0-4-1 0 0,1-4 1 0 0,0-3-1 0 0,1-2 1 0 0,-2-3-1 0 0,1-4 1 0 0,0-4-1 0 0,83-20 0 0 0,-63 5 21 0 0,-2-4 0 0 0,-1-3 0 0 0,142-70 0 0 0,-130 44 16 0 0,0-4 0 0 0,146-115 0 0 0,-130 78 11 0 0,166-175 1 0 0,63-148-7 0 0,-176 172-13 0 0,205-387 0 0 0,55-314 18 0 0,-6-338-83 0 0,-323 852 5 0 0,52-459-1 0 0,-112 496-80 0 0,-12-488-1 0 0,-40 638 7 0 0,-64-388 0 0 0,40 462 16 0 0,-8 1 0 0 0,-124-327-1 0 0,112 381 101 0 0,-4 2-1 0 0,-4 4 1 0 0,-7 1-1 0 0,-2 2 0 0 0,-101-114 1 0 0,109 154 96 0 0,-4 2-1 0 0,-2 2 1 0 0,-4 4 0 0 0,-2 2 0 0 0,-2 4 0 0 0,-3 4-1 0 0,-154-79 1 0 0,164 100 9 0 0,-4 3 0 0 0,0 2 1 0 0,-2 4-1 0 0,0 4 0 0 0,0 2 0 0 0,-123-8 0 0 0,132 20-33 0 0,-3 4-1 0 0,2 1 0 0 0,0 6 1 0 0,0 1-1 0 0,1 2 1 0 0,0 4-1 0 0,-119 43 0 0 0,116-28-33 0 0,0 3 0 0 0,4 2-1 0 0,0 4 1 0 0,0 2-1 0 0,4 3 1 0 0,-98 90 0 0 0,62-38-70 0 0,6 4 1 0 0,-148 205 0 0 0,130-139-71 0 0,6 4 1 0 0,8 5 0 0 0,8 2-1 0 0,-78 232 1 0 0,81-150-59 0 0,11 4 0 0 0,-57 414 0 0 0,82-294 60 0 0,19 4 0 0 0,15-2 0 0 0,18 2 1 0 0,66 461-1 0 0,23-290 19 0 0,52-11 13 0 0,-88-382 9 0 0,96 192 0 0 0,-89-231-42 0 0,162 231-1 0 0,-170-281 29 0 0,124 126 0 0 0,-125-149 7 0 0,2-1 0 0 0,114 71 0 0 0,-108-83-7 0 0,1-3-1 0 0,3-3 1 0 0,135 46 0 0 0,-145-62 25 0 0,2-2 1 0 0,0-3 0 0 0,2-1-1 0 0,-2-5 1 0 0,76 0-1 0 0,-70-9 2 0 0,1-2 0 0 0,0-3 0 0 0,110-28 0 0 0,-97 12 7 0 0,-1-3 0 0 0,119-58-1 0 0,-94 29 34 0 0,-2-6 0 0 0,-4-3 0 0 0,-3-4 0 0 0,132-122 0 0 0,109-165 8 0 0,-36-36 32 0 0,-164 187-41 0 0,112-223 0 0 0,56-251-10 0 0,38-414-163 0 0,-124-29-77 0 0,-181 820 31 0 0,-20 44-48 0 0,-19 52-11 0 0,-2 171 196 0 0,-2 2-1 0 0,-12-53 0 0 0,14 74 72 0 0,0 0-1 0 0,0 0 0 0 0,-2 2 1 0 0,1-2-1 0 0,0 0 0 0 0,-3 2 0 0 0,1 0 1 0 0,0-1-1 0 0,-14-14 0 0 0,16 21 9 0 0,1 0 1 0 0,-2 0-1 0 0,0 0 0 0 0,0 0 0 0 0,1 0 0 0 0,0 1 0 0 0,-2 0 1 0 0,2 1-1 0 0,-3-1 0 0 0,2 2 0 0 0,0-2 0 0 0,-1 2 0 0 0,0 1 1 0 0,1-2-1 0 0,-1 1 0 0 0,0 1 0 0 0,1 0 0 0 0,-13 1 0 0 0,6 1 17 0 0,1 0-1 0 0,-2 2 1 0 0,2-1-1 0 0,-1 1 1 0 0,1 1-1 0 0,-23 13 1 0 0,13-6 80 0 0,0 2-1 0 0,-35 30 1 0 0,24-13 111 0 0,-51 57 0 0 0,-36 71 233 0 0,40-35-221 0 0,6 4 0 0 0,6 2 0 0 0,-86 236-1 0 0,86-168-67 0 0,12 4-1 0 0,-36 214 0 0 0,60-196 101 0 0,-12 389 0 0 0,46-410-294 0 0,9-3 0 0 0,44 240 0 0 0,13-128-1950 0 0,21-28-6992 0 0,-86-271 8653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D8D11D-504A-4D57-BC27-E5812CF80ABA}" type="datetimeFigureOut">
              <a:rPr lang="de-CH" smtClean="0"/>
              <a:t>10.01.2025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06F3BF-79F0-4A0F-AFF6-C295F0821543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78922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907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0EA474-5113-E041-9ADF-DD4B497BD155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907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277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06F3BF-79F0-4A0F-AFF6-C295F0821543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5439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Unser inneres Bild des Wandels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0EA474-5113-E041-9ADF-DD4B497BD155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2904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err="1"/>
              <a:t>Embrace</a:t>
            </a:r>
            <a:r>
              <a:rPr lang="de-CH" dirty="0"/>
              <a:t> Change, </a:t>
            </a:r>
            <a:r>
              <a:rPr lang="de-CH" dirty="0" err="1"/>
              <a:t>Org</a:t>
            </a:r>
            <a:r>
              <a:rPr lang="de-CH" dirty="0"/>
              <a:t> &amp; </a:t>
            </a:r>
            <a:r>
              <a:rPr lang="de-CH" dirty="0" err="1"/>
              <a:t>Individum</a:t>
            </a:r>
            <a:endParaRPr lang="de-CH" dirty="0"/>
          </a:p>
          <a:p>
            <a:r>
              <a:rPr lang="de-CH" dirty="0"/>
              <a:t>Lernen mit Veränderungen zu tanzen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0EA474-5113-E041-9ADF-DD4B497BD155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4127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Regeneratives Arbeiten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06F3BF-79F0-4A0F-AFF6-C295F0821543}" type="slidenum">
              <a:rPr lang="de-CH" smtClean="0"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137597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06F3BF-79F0-4A0F-AFF6-C295F0821543}" type="slidenum">
              <a:rPr lang="de-CH" smtClean="0"/>
              <a:t>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986341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Ziele entkoppeln von Umfelddynamik, Zeit bedeutsam investieren </a:t>
            </a:r>
            <a:r>
              <a:rPr lang="de-CH" dirty="0">
                <a:sym typeface="Wingdings" panose="05000000000000000000" pitchFamily="2" charset="2"/>
              </a:rPr>
              <a:t> was kann ich für mich hier lernen?</a:t>
            </a:r>
            <a:endParaRPr lang="de-CH" dirty="0"/>
          </a:p>
          <a:p>
            <a:r>
              <a:rPr lang="de-CH" dirty="0"/>
              <a:t>Humor</a:t>
            </a:r>
          </a:p>
          <a:p>
            <a:r>
              <a:rPr lang="de-CH" dirty="0"/>
              <a:t>Dankbarkeit</a:t>
            </a:r>
          </a:p>
          <a:p>
            <a:r>
              <a:rPr lang="de-CH" dirty="0"/>
              <a:t>Vergebungsbereitschaft</a:t>
            </a:r>
          </a:p>
          <a:p>
            <a:r>
              <a:rPr lang="de-CH" dirty="0"/>
              <a:t>Neugier</a:t>
            </a:r>
          </a:p>
          <a:p>
            <a:r>
              <a:rPr lang="de-CH" dirty="0"/>
              <a:t>Kreativität</a:t>
            </a:r>
          </a:p>
          <a:p>
            <a:r>
              <a:rPr lang="de-CH" dirty="0"/>
              <a:t>Statt Weisheit, Führungsvermögen, soziale </a:t>
            </a:r>
            <a:r>
              <a:rPr lang="de-CH" dirty="0" err="1"/>
              <a:t>Inteligenz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06F3BF-79F0-4A0F-AFF6-C295F0821543}" type="slidenum">
              <a:rPr lang="de-CH" smtClean="0"/>
              <a:t>24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622578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Starre Betriebssysteme und Hierarchien funktionieren nicht mehr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0EA474-5113-E041-9ADF-DD4B497BD155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de-DE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8767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8F7980-AE2A-F990-A8DC-D36381399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0F3417F-2813-679C-72D1-B3F8DB5687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8C35E48-9E8E-C07C-9248-437787BD0F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Dieses explorative Vorgehen ist gerade sehr en vogue.</a:t>
            </a:r>
          </a:p>
          <a:p>
            <a:r>
              <a:rPr lang="de-CH" dirty="0"/>
              <a:t>Überall dort, wo wir nicht genügend Sicherheit haben, um qualifiziert zu entscheiden, versuchen wir sie im Kleinen zu gewinnen. Mit Experimenten. Zeitgeist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4650DCF-21AE-24DC-38BE-B225B4FF4A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06F3BF-79F0-4A0F-AFF6-C295F0821543}" type="slidenum">
              <a:rPr lang="de-CH" smtClean="0"/>
              <a:t>33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396924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/>
              <a:t>Barbara Josef</a:t>
            </a:r>
            <a:endParaRPr lang="de-DE"/>
          </a:p>
          <a:p>
            <a:pPr marL="171450" indent="-171450">
              <a:buFont typeface="Arial"/>
              <a:buChar char="•"/>
            </a:pPr>
            <a:r>
              <a:rPr lang="de-CH"/>
              <a:t>Nun 27 Gruppen à 5-6 Personen</a:t>
            </a:r>
            <a:endParaRPr lang="de-CH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de-CH"/>
              <a:t>Gruppenzuteilung auf dem Namensetikett; wo ihr startet seht ihr hier auf dem Plan; für jede Örtlichkeit steht </a:t>
            </a:r>
            <a:r>
              <a:rPr lang="de-CH" err="1"/>
              <a:t>ein:e</a:t>
            </a:r>
            <a:r>
              <a:rPr lang="de-CH"/>
              <a:t> </a:t>
            </a:r>
            <a:r>
              <a:rPr lang="de-CH" err="1"/>
              <a:t>Helfer:in</a:t>
            </a:r>
            <a:r>
              <a:rPr lang="de-CH"/>
              <a:t> zur Verfügung, nach der Pause zeigt sie euch den Weg; die Box steht dort schon für euch bereit</a:t>
            </a:r>
            <a:endParaRPr lang="de-CH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de-CH"/>
              <a:t>Bitte haltet Euch an den Ablauf der Spiele, die Abfolge wurde bewusst gewählt</a:t>
            </a:r>
            <a:endParaRPr lang="de-CH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de-CH"/>
              <a:t>Es sind insgesamt 10 Spiele </a:t>
            </a:r>
            <a:endParaRPr lang="de-CH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de-CH"/>
              <a:t>Bei jedem Spiel findet ihr alles Nötige im entsprechenden Couvert / Sack</a:t>
            </a:r>
            <a:endParaRPr lang="de-CH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de-CH"/>
              <a:t>Haltet ein Smartphone bereit und haltet euch unbedingt an die Zeitvorgabe. </a:t>
            </a:r>
            <a:endParaRPr lang="de-CH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de-CH"/>
              <a:t>Tragt Eure Punktezahl ein und schickt sie, bevor ihr ins Plenum kommt, unbedingt zusammen mit Eurem Teamnamen an die genannte Emailadresse ein (an Cindy). </a:t>
            </a:r>
            <a:endParaRPr lang="de-CH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de-CH"/>
              <a:t>Falls ihr gar nicht weiterkommt, wählt die Infoline; die Nummer findet ihr auf der Punktekarte; ihr landet dann bei Andrea.</a:t>
            </a:r>
            <a:endParaRPr lang="de-CH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de-CH"/>
              <a:t>Wer möchte, kann die Box im Anschluss mitnehmen und fürs Team brauchen. Ansonsten dürft ihr die Spielboxen am Schluss in den Räumen lassen.</a:t>
            </a:r>
            <a:endParaRPr lang="de-CH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de-CH"/>
              <a:t>Um </a:t>
            </a:r>
            <a:r>
              <a:rPr lang="de-CH" b="1"/>
              <a:t>16.45</a:t>
            </a:r>
            <a:r>
              <a:rPr lang="de-CH"/>
              <a:t> Uhr treffen wir uns wieder hier. </a:t>
            </a:r>
            <a:endParaRPr lang="de-CH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de-CH"/>
              <a:t>Hinweis 20'000 Tausender Note  </a:t>
            </a:r>
            <a:endParaRPr lang="de-CH">
              <a:cs typeface="Calibri"/>
            </a:endParaRPr>
          </a:p>
          <a:p>
            <a:endParaRPr lang="de-CH">
              <a:cs typeface="Calibri"/>
            </a:endParaRPr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Justizvollzug und Wiedereingliederung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2409CA-1F9E-40AB-AEA9-D8ED2E525842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0541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="1">
                <a:cs typeface="Calibri"/>
              </a:rPr>
              <a:t>MIR: </a:t>
            </a:r>
            <a:r>
              <a:rPr lang="de-DE">
                <a:cs typeface="Calibri"/>
              </a:rPr>
              <a:t>Und nun kommen wir zum nächsten Teil des Nachmittags: zu den Kader Games. Bevor wir Euch in das Spiel einführen, möchte ich zuerst meinen Dank aussprechen. </a:t>
            </a:r>
            <a:r>
              <a:rPr lang="de-DE" b="0"/>
              <a:t>Wenn wir über Vielfalt sprechen muss auch die Organisation eines solchen Anlass partizipativ erfolgen und möglichst viele Perspektiven vertreten sein</a:t>
            </a:r>
            <a:r>
              <a:rPr lang="de-DE"/>
              <a:t>. Deshalb waren von Beginn an schon unterschiedliche Perspektiven vertreten. Ich möchte mich ganz herzlich bei der "Spielgruppe" für die Entwicklung des Spiels bedanken: </a:t>
            </a:r>
            <a:endParaRPr lang="de-DE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de-DE"/>
              <a:t>Primula Meier (MZU)</a:t>
            </a:r>
            <a:endParaRPr lang="de-DE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de-DE"/>
              <a:t>Marina Krucker (JVA)</a:t>
            </a:r>
            <a:endParaRPr lang="de-DE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de-DE"/>
              <a:t>Nina Albin (GFA)</a:t>
            </a:r>
            <a:endParaRPr lang="de-DE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de-DE"/>
              <a:t>Pablo </a:t>
            </a:r>
            <a:r>
              <a:rPr lang="de-DE" err="1"/>
              <a:t>Parli</a:t>
            </a:r>
            <a:r>
              <a:rPr lang="de-DE"/>
              <a:t> (GZW)</a:t>
            </a:r>
            <a:endParaRPr lang="de-DE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de-DE"/>
              <a:t>Joelle Albrecht (F&amp;E)</a:t>
            </a:r>
            <a:endParaRPr lang="de-DE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de-DE"/>
              <a:t>Barbara Josef (Beraterin, Firma 5to9, Ideenmaschine😉)</a:t>
            </a:r>
            <a:endParaRPr lang="de-DE">
              <a:cs typeface="Calibri"/>
            </a:endParaRPr>
          </a:p>
          <a:p>
            <a:pPr marL="628650" lvl="1" indent="-171450">
              <a:buFont typeface="Arial"/>
              <a:buChar char="•"/>
            </a:pPr>
            <a:r>
              <a:rPr lang="de-DE"/>
              <a:t>Andrea Steinemann (Amtsleitung)</a:t>
            </a:r>
            <a:endParaRPr lang="de-DE">
              <a:cs typeface="Calibri"/>
            </a:endParaRPr>
          </a:p>
          <a:p>
            <a:endParaRPr lang="de-DE">
              <a:cs typeface="Calibri"/>
            </a:endParaRPr>
          </a:p>
          <a:p>
            <a:r>
              <a:rPr lang="de-DE">
                <a:cs typeface="Calibri"/>
              </a:rPr>
              <a:t>Und auch bei den Spieletestern: </a:t>
            </a:r>
            <a:r>
              <a:rPr lang="de-DE"/>
              <a:t> </a:t>
            </a:r>
            <a:endParaRPr lang="en-US">
              <a:cs typeface="Calibri"/>
            </a:endParaRPr>
          </a:p>
          <a:p>
            <a:pPr marL="628650" lvl="1" indent="-171450">
              <a:buFont typeface="Arial,Sans-Serif"/>
              <a:buChar char="•"/>
            </a:pPr>
            <a:r>
              <a:rPr lang="de-DE"/>
              <a:t>Oliver Baumann (KOM)</a:t>
            </a:r>
            <a:endParaRPr lang="de-DE">
              <a:cs typeface="Calibri"/>
            </a:endParaRPr>
          </a:p>
          <a:p>
            <a:pPr marL="628650" lvl="1" indent="-171450">
              <a:buFont typeface="Arial,Sans-Serif"/>
              <a:buChar char="•"/>
            </a:pPr>
            <a:r>
              <a:rPr lang="de-DE"/>
              <a:t>Martin Veigas (Recht)</a:t>
            </a:r>
            <a:endParaRPr lang="de-DE">
              <a:cs typeface="Calibri"/>
            </a:endParaRPr>
          </a:p>
          <a:p>
            <a:pPr marL="628650" lvl="1" indent="-171450">
              <a:buFont typeface="Arial,Sans-Serif"/>
              <a:buChar char="•"/>
            </a:pPr>
            <a:r>
              <a:rPr lang="de-DE"/>
              <a:t>Pablo </a:t>
            </a:r>
            <a:r>
              <a:rPr lang="de-DE" err="1"/>
              <a:t>Parli</a:t>
            </a:r>
            <a:r>
              <a:rPr lang="de-DE"/>
              <a:t> (GZW)</a:t>
            </a:r>
            <a:endParaRPr lang="de-DE">
              <a:cs typeface="Calibri"/>
            </a:endParaRPr>
          </a:p>
          <a:p>
            <a:endParaRPr lang="de-DE">
              <a:cs typeface="Calibri"/>
            </a:endParaRPr>
          </a:p>
          <a:p>
            <a:r>
              <a:rPr lang="de-DE">
                <a:cs typeface="Calibri"/>
              </a:rPr>
              <a:t>Nun übergebe ich das Wort an Barbara für die Einführung in die Spiele-Welt. </a:t>
            </a:r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Justizvollzug und Wiedereingliederung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2409CA-1F9E-40AB-AEA9-D8ED2E525842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9025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06F3BF-79F0-4A0F-AFF6-C295F0821543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0755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Wie sieht diese Struktur aus?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B3A51-452A-4DAE-B03F-D06DF21F84B2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adi" panose="020B0604020104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de-CH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adi" panose="020B06040201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728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Die Formel für Implikationen Führung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06F3BF-79F0-4A0F-AFF6-C295F0821543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515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Zahlen</a:t>
            </a:r>
          </a:p>
          <a:p>
            <a:r>
              <a:rPr lang="de-CH" dirty="0"/>
              <a:t>Krisen</a:t>
            </a:r>
          </a:p>
          <a:p>
            <a:r>
              <a:rPr lang="de-CH" dirty="0"/>
              <a:t>ESC, Schweiz das dritte Geschlecht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0EA474-5113-E041-9ADF-DD4B497BD155}" type="slidenum">
              <a:rPr kumimoji="0" 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373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Arvus</a:t>
            </a:r>
            <a:r>
              <a:rPr lang="de-DE" dirty="0"/>
              <a:t> = lateinisch für Ackerland</a:t>
            </a:r>
          </a:p>
          <a:p>
            <a:r>
              <a:rPr lang="de-DE" dirty="0" err="1"/>
              <a:t>Arabeit</a:t>
            </a:r>
            <a:r>
              <a:rPr lang="de-DE" dirty="0"/>
              <a:t> = Althochdeutsch für Mühsal und Not</a:t>
            </a:r>
          </a:p>
          <a:p>
            <a:r>
              <a:rPr lang="de-DE" dirty="0"/>
              <a:t>Früher spielte Arbeit eine </a:t>
            </a:r>
            <a:r>
              <a:rPr lang="de-DE" dirty="0" err="1"/>
              <a:t>untergeordete</a:t>
            </a:r>
            <a:r>
              <a:rPr lang="de-DE" dirty="0"/>
              <a:t> Rolle, sie war mühsam und es galt, sie zu vermeiden, bis ins Mittelalter</a:t>
            </a:r>
          </a:p>
          <a:p>
            <a:r>
              <a:rPr lang="de-DE" dirty="0"/>
              <a:t>Änderte sich mit dem Zerfall der feudalen Strukturen, Stellung und Wert der Arbeit nahm zu</a:t>
            </a:r>
          </a:p>
          <a:p>
            <a:r>
              <a:rPr lang="de-DE" dirty="0"/>
              <a:t>Entwickelte sich später zur Quelle der persönlichen Identitätsbildung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FF5414-4E4A-44F6-B536-E1B30D1CD0B2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741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1984 Zentrum für Neue Arbeit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E822B9-E822-4C40-8A43-F027618EC88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208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Arbeit kann uns das geben, was wir historisch gesehen von Religion erwartet haben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06F3BF-79F0-4A0F-AFF6-C295F0821543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05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Alles lässt sich konfigurieren, Zeitgeist, </a:t>
            </a:r>
            <a:r>
              <a:rPr lang="de-CH"/>
              <a:t>nicht Generationenthema 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FF5414-4E4A-44F6-B536-E1B30D1CD0B2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e-C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752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904C7-3247-8E29-70C8-483C4678B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2B3A616-03CB-C1C2-7441-E78437A620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9CC1C54-6BDC-DC1B-4079-A77B89525E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Normale Jobs UND Wissensarbeitende 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E30258A-FD1A-4FFB-990B-F77B71E31B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581D91-B2C6-48F4-BA72-5E772383AE89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63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Normale Jobs UND Wissensarbeitende 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581D91-B2C6-48F4-BA72-5E772383AE89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189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png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0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2.xml"/><Relationship Id="rId5" Type="http://schemas.openxmlformats.org/officeDocument/2006/relationships/image" Target="file:///C:\Users\flury\AppData\Local\Temp\5337c5ac-2b40-4328-bef7-56aabc1b7bab.png" TargetMode="External"/><Relationship Id="rId4" Type="http://schemas.openxmlformats.org/officeDocument/2006/relationships/image" Target="../media/image21.png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2.xml"/><Relationship Id="rId5" Type="http://schemas.openxmlformats.org/officeDocument/2006/relationships/image" Target="file:///C:\Users\flury\AppData\Local\Temp\5337c5ac-2b40-4328-bef7-56aabc1b7bab.png" TargetMode="External"/><Relationship Id="rId4" Type="http://schemas.openxmlformats.org/officeDocument/2006/relationships/image" Target="../media/image21.png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24.png"/><Relationship Id="rId4" Type="http://schemas.openxmlformats.org/officeDocument/2006/relationships/image" Target="file:///C:\Users\flury\AppData\Local\Temp\5337c5ac-2b40-4328-bef7-56aabc1b7bab.png" TargetMode="Externa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24.png"/><Relationship Id="rId4" Type="http://schemas.openxmlformats.org/officeDocument/2006/relationships/image" Target="file:///C:\Users\flury\AppData\Local\Temp\5337c5ac-2b40-4328-bef7-56aabc1b7bab.png" TargetMode="External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24.png"/><Relationship Id="rId4" Type="http://schemas.openxmlformats.org/officeDocument/2006/relationships/image" Target="file:///C:\Users\flury\AppData\Local\Temp\5337c5ac-2b40-4328-bef7-56aabc1b7bab.png" TargetMode="Externa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2.xml"/><Relationship Id="rId5" Type="http://schemas.openxmlformats.org/officeDocument/2006/relationships/image" Target="file:///C:\Users\flury\AppData\Local\Temp\5337c5ac-2b40-4328-bef7-56aabc1b7bab.png" TargetMode="External"/><Relationship Id="rId4" Type="http://schemas.openxmlformats.org/officeDocument/2006/relationships/image" Target="../media/image21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2.xml"/><Relationship Id="rId5" Type="http://schemas.openxmlformats.org/officeDocument/2006/relationships/image" Target="file:///C:\Users\flury\AppData\Local\Temp\5337c5ac-2b40-4328-bef7-56aabc1b7bab.png" TargetMode="External"/><Relationship Id="rId4" Type="http://schemas.openxmlformats.org/officeDocument/2006/relationships/image" Target="../media/image21.png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2.xml"/><Relationship Id="rId5" Type="http://schemas.openxmlformats.org/officeDocument/2006/relationships/image" Target="file:///C:\Users\flury\AppData\Local\Temp\5337c5ac-2b40-4328-bef7-56aabc1b7bab.png" TargetMode="External"/><Relationship Id="rId4" Type="http://schemas.openxmlformats.org/officeDocument/2006/relationships/image" Target="../media/image21.png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2.xml"/><Relationship Id="rId5" Type="http://schemas.openxmlformats.org/officeDocument/2006/relationships/image" Target="file:///C:\Users\flury\AppData\Local\Temp\5337c5ac-2b40-4328-bef7-56aabc1b7bab.png" TargetMode="External"/><Relationship Id="rId4" Type="http://schemas.openxmlformats.org/officeDocument/2006/relationships/image" Target="../media/image21.png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2.xml"/><Relationship Id="rId5" Type="http://schemas.openxmlformats.org/officeDocument/2006/relationships/image" Target="file:///C:\Users\flury\AppData\Local\Temp\5337c5ac-2b40-4328-bef7-56aabc1b7bab.png" TargetMode="External"/><Relationship Id="rId4" Type="http://schemas.openxmlformats.org/officeDocument/2006/relationships/image" Target="../media/image21.png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24.png"/><Relationship Id="rId4" Type="http://schemas.openxmlformats.org/officeDocument/2006/relationships/image" Target="file:///C:\Users\flury\AppData\Local\Temp\5337c5ac-2b40-4328-bef7-56aabc1b7bab.png" TargetMode="Externa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2.xml"/><Relationship Id="rId5" Type="http://schemas.openxmlformats.org/officeDocument/2006/relationships/image" Target="file:///C:\Users\flury\AppData\Local\Temp\5337c5ac-2b40-4328-bef7-56aabc1b7bab.png" TargetMode="External"/><Relationship Id="rId4" Type="http://schemas.openxmlformats.org/officeDocument/2006/relationships/image" Target="../media/image21.png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2.xml"/><Relationship Id="rId5" Type="http://schemas.openxmlformats.org/officeDocument/2006/relationships/image" Target="file:///C:\Users\flury\AppData\Local\Temp\5337c5ac-2b40-4328-bef7-56aabc1b7bab.png" TargetMode="External"/><Relationship Id="rId4" Type="http://schemas.openxmlformats.org/officeDocument/2006/relationships/image" Target="../media/image21.png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2.xml"/><Relationship Id="rId4" Type="http://schemas.openxmlformats.org/officeDocument/2006/relationships/image" Target="file:///C:\Users\flury\AppData\Local\Temp\5337c5ac-2b40-4328-bef7-56aabc1b7bab.png" TargetMode="External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flury\AppData\Local\Temp\5337c5ac-2b40-4328-bef7-56aabc1b7bab.png" TargetMode="External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24.png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2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2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2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3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3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3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E7178E-11A3-FD53-F838-25BA1BAB7D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5B8A2AA-04E3-2367-7996-F99D755EB5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AFFF941-0B4E-43EA-206C-4CB663DE6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52C82-AA94-4EE1-B467-82F649B513DF}" type="datetimeFigureOut">
              <a:rPr lang="de-CH" smtClean="0"/>
              <a:t>10.01.2025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BB416DE-453B-B54F-2127-66E022BD2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5A82A51-B711-729B-166A-5A81BDFDF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D9AEF-0C5F-4BFD-916C-69534572B2C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76948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556486-2578-D763-6321-2F8EBF06F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3FA5715-65B2-01B3-DC7C-2DE876BFD7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A114592-E7AF-6853-0868-8704A7B19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52C82-AA94-4EE1-B467-82F649B513DF}" type="datetimeFigureOut">
              <a:rPr lang="de-CH" smtClean="0"/>
              <a:t>10.01.2025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D387358-71DD-E2A2-40E2-A6D048DE2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423A22D-B12D-C94B-4230-A0AB8B2DA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D9AEF-0C5F-4BFD-916C-69534572B2C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8296816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 Non-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248" y="228602"/>
            <a:ext cx="11151917" cy="74789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19248" y="1447800"/>
            <a:ext cx="11151917" cy="946413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900"/>
              </a:spcAft>
              <a:buNone/>
              <a:defRPr sz="4000" spc="-100" baseline="0">
                <a:latin typeface="Segoe UI Light" pitchFamily="34" charset="0"/>
              </a:defRPr>
            </a:lvl1pPr>
            <a:lvl2pPr marL="0" indent="0">
              <a:spcBef>
                <a:spcPts val="0"/>
              </a:spcBef>
              <a:spcAft>
                <a:spcPts val="400"/>
              </a:spcAft>
              <a:buNone/>
              <a:defRPr sz="2000" spc="-51" baseline="0"/>
            </a:lvl2pPr>
            <a:lvl3pPr marL="0" indent="0">
              <a:spcBef>
                <a:spcPts val="0"/>
              </a:spcBef>
              <a:spcAft>
                <a:spcPts val="400"/>
              </a:spcAft>
              <a:buNone/>
              <a:defRPr sz="2000"/>
            </a:lvl3pPr>
            <a:lvl4pPr marL="0" indent="0">
              <a:spcBef>
                <a:spcPts val="0"/>
              </a:spcBef>
              <a:spcAft>
                <a:spcPts val="400"/>
              </a:spcAft>
              <a:buNone/>
              <a:defRPr/>
            </a:lvl4pPr>
            <a:lvl5pPr marL="0" indent="0">
              <a:spcBef>
                <a:spcPts val="0"/>
              </a:spcBef>
              <a:spcAft>
                <a:spcPts val="40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81768139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248" y="228602"/>
            <a:ext cx="11151917" cy="74789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19248" y="1447801"/>
            <a:ext cx="11151917" cy="20005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8422242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248" y="1447801"/>
            <a:ext cx="11151917" cy="2000548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2053946"/>
      </p:ext>
    </p:extLst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24530779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6515860"/>
      </p:ext>
    </p:extLst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Layout - Title and Conten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19248" y="1447801"/>
            <a:ext cx="11151917" cy="2000548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0821773"/>
      </p:ext>
    </p:extLst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519248" y="1447801"/>
            <a:ext cx="11151917" cy="2000548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gradFill>
                  <a:gsLst>
                    <a:gs pos="0">
                      <a:srgbClr val="FFFFFF"/>
                    </a:gs>
                    <a:gs pos="86000">
                      <a:srgbClr val="FFFFFF"/>
                    </a:gs>
                  </a:gsLst>
                  <a:lin ang="5400000" scaled="0"/>
                </a:gra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" y="6238876"/>
            <a:ext cx="12192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9470329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BG-for-heade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22576" y="1"/>
            <a:ext cx="12192000" cy="6858000"/>
          </a:xfrm>
          <a:prstGeom prst="rect">
            <a:avLst/>
          </a:prstGeom>
        </p:spPr>
      </p:pic>
      <p:pic>
        <p:nvPicPr>
          <p:cNvPr id="8" name="Picture 7" descr="white-shape_big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38100" dist="12700" dir="16200000" rotWithShape="0">
              <a:schemeClr val="tx2">
                <a:lumMod val="50000"/>
              </a:schemeClr>
            </a:outerShdw>
          </a:effectLst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06"/>
            <a:fld id="{1BA50D42-C9CD-4801-B293-61D1F53EC57E}" type="datetimeFigureOut">
              <a:rPr lang="de-DE" smtClean="0">
                <a:solidFill>
                  <a:prstClr val="black">
                    <a:tint val="75000"/>
                  </a:prstClr>
                </a:solidFill>
              </a:rPr>
              <a:pPr defTabSz="1218906"/>
              <a:t>10.01.2025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06"/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lIns="121893" tIns="60947" rIns="121893" bIns="60947"/>
          <a:lstStyle/>
          <a:p>
            <a:pPr defTabSz="1218906"/>
            <a:fld id="{6C6AE60A-B69C-4790-82F7-3882EDF231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 defTabSz="1218906"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6534158"/>
            <a:ext cx="12192000" cy="32384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innerShdw blurRad="76200" dist="25400" dir="16200000">
              <a:prstClr val="black">
                <a:alpha val="2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3" tIns="60947" rIns="121893" bIns="60947" rtlCol="0" anchor="ctr"/>
          <a:lstStyle/>
          <a:p>
            <a:pPr algn="ctr" defTabSz="1218906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0" name="Picture 9" descr="MICROSOFT-big-logo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68032" y="6624661"/>
            <a:ext cx="1238259" cy="151419"/>
          </a:xfrm>
          <a:prstGeom prst="rect">
            <a:avLst/>
          </a:prstGeom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635011" y="6546858"/>
            <a:ext cx="685799" cy="311151"/>
          </a:xfrm>
          <a:prstGeom prst="rect">
            <a:avLst/>
          </a:prstGeom>
        </p:spPr>
        <p:txBody>
          <a:bodyPr vert="horz" lIns="121893" tIns="60947" rIns="121893" bIns="60947" rtlCol="0" anchor="ctr"/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rgbClr val="B3A979"/>
                </a:solidFill>
                <a:latin typeface="Segoe Semibold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884704-8ACF-4D66-9BA2-455FA7286169}" type="slidenum">
              <a:rPr lang="en-US" sz="1000" smtClean="0"/>
              <a:pPr/>
              <a:t>‹Nr.›</a:t>
            </a:fld>
            <a:endParaRPr lang="en-US" sz="100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35001" y="85725"/>
            <a:ext cx="10947400" cy="628651"/>
          </a:xfrm>
          <a:prstGeom prst="rect">
            <a:avLst/>
          </a:prstGeom>
        </p:spPr>
        <p:txBody>
          <a:bodyPr lIns="0" bIns="0" anchor="b" anchorCtr="0">
            <a:normAutofit/>
          </a:bodyPr>
          <a:lstStyle>
            <a:lvl1pPr>
              <a:defRPr sz="3700">
                <a:solidFill>
                  <a:schemeClr val="bg1"/>
                </a:solidFill>
                <a:latin typeface="Segoe Light" pitchFamily="34" charset="0"/>
              </a:defRPr>
            </a:lvl1pPr>
          </a:lstStyle>
          <a:p>
            <a:pPr marL="0" marR="0" lvl="0" indent="0" defTabSz="12189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Light" pitchFamily="34" charset="0"/>
              </a:rPr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635010" y="1162051"/>
            <a:ext cx="11239500" cy="5181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solidFill>
                  <a:schemeClr val="tx2"/>
                </a:solidFill>
                <a:latin typeface="Segoe Light" pitchFamily="34" charset="0"/>
              </a:defRPr>
            </a:lvl1pPr>
            <a:lvl2pPr marL="482484" indent="-241242">
              <a:defRPr sz="3200">
                <a:solidFill>
                  <a:schemeClr val="tx2"/>
                </a:solidFill>
                <a:latin typeface="Segoe Light" pitchFamily="34" charset="0"/>
              </a:defRPr>
            </a:lvl2pPr>
            <a:lvl3pPr marL="723725" indent="-241242">
              <a:defRPr sz="2700">
                <a:solidFill>
                  <a:schemeClr val="tx2"/>
                </a:solidFill>
                <a:latin typeface="Segoe Light" pitchFamily="34" charset="0"/>
              </a:defRPr>
            </a:lvl3pPr>
            <a:lvl4pPr marL="952270" indent="-241242">
              <a:defRPr sz="2700">
                <a:solidFill>
                  <a:schemeClr val="tx2"/>
                </a:solidFill>
                <a:latin typeface="Segoe Light" pitchFamily="34" charset="0"/>
              </a:defRPr>
            </a:lvl4pPr>
            <a:lvl5pPr marL="1434753" indent="-241242">
              <a:defRPr sz="2700">
                <a:solidFill>
                  <a:schemeClr val="tx2"/>
                </a:solidFill>
                <a:latin typeface="Segoe Light" pitchFamily="34" charset="0"/>
              </a:defRPr>
            </a:lvl5pPr>
          </a:lstStyle>
          <a:p>
            <a:pPr marL="0" marR="0" lvl="0" indent="0" defTabSz="12189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Segoe Light" pitchFamily="34" charset="0"/>
              </a:rPr>
              <a:t>Click to edit Master text styles</a:t>
            </a:r>
          </a:p>
          <a:p>
            <a:pPr marL="482484" marR="0" lvl="1" indent="-241242" defTabSz="12189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Segoe Light" pitchFamily="34" charset="0"/>
              </a:rPr>
              <a:t>Second level</a:t>
            </a:r>
          </a:p>
          <a:p>
            <a:pPr marL="723725" marR="0" lvl="2" indent="-241242" defTabSz="12189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Segoe Light" pitchFamily="34" charset="0"/>
              </a:rPr>
              <a:t>Third level</a:t>
            </a:r>
          </a:p>
          <a:p>
            <a:pPr marL="952270" marR="0" lvl="3" indent="-241242" defTabSz="12189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Segoe Light" pitchFamily="34" charset="0"/>
              </a:rPr>
              <a:t>Fourth level</a:t>
            </a:r>
          </a:p>
          <a:p>
            <a:pPr marL="1434753" marR="0" lvl="4" indent="-241242" defTabSz="121890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Segoe Light" pitchFamily="34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5833924"/>
      </p:ext>
    </p:extLst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BG-for-heade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22576" y="1"/>
            <a:ext cx="12192000" cy="6858000"/>
          </a:xfrm>
          <a:prstGeom prst="rect">
            <a:avLst/>
          </a:prstGeom>
        </p:spPr>
      </p:pic>
      <p:pic>
        <p:nvPicPr>
          <p:cNvPr id="8" name="Picture 7" descr="white-shape_big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38100" dist="12700" dir="16200000" rotWithShape="0">
              <a:schemeClr val="tx2">
                <a:lumMod val="50000"/>
              </a:schemeClr>
            </a:outerShdw>
          </a:effectLst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09600" y="6356358"/>
            <a:ext cx="2844800" cy="365125"/>
          </a:xfrm>
          <a:prstGeom prst="rect">
            <a:avLst/>
          </a:prstGeom>
        </p:spPr>
        <p:txBody>
          <a:bodyPr/>
          <a:lstStyle/>
          <a:p>
            <a:fld id="{1BA50D42-C9CD-4801-B293-61D1F53EC57E}" type="datetimeFigureOut">
              <a:rPr lang="de-DE">
                <a:solidFill>
                  <a:prstClr val="black">
                    <a:tint val="75000"/>
                  </a:prstClr>
                </a:solidFill>
              </a:rPr>
              <a:pPr/>
              <a:t>10.01.2025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356358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37601" y="6356358"/>
            <a:ext cx="2844800" cy="365125"/>
          </a:xfrm>
          <a:prstGeom prst="rect">
            <a:avLst/>
          </a:prstGeom>
        </p:spPr>
        <p:txBody>
          <a:bodyPr/>
          <a:lstStyle/>
          <a:p>
            <a:fld id="{6C6AE60A-B69C-4790-82F7-3882EDF23186}" type="slidenum">
              <a:rPr lang="de-DE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6534158"/>
            <a:ext cx="12192000" cy="32384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innerShdw blurRad="76200" dist="25400" dir="16200000">
              <a:prstClr val="black">
                <a:alpha val="26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0" name="Picture 9" descr="MICROSOFT-big-logo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68032" y="6624660"/>
            <a:ext cx="1238259" cy="151419"/>
          </a:xfrm>
          <a:prstGeom prst="rect">
            <a:avLst/>
          </a:prstGeom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635003" y="6546851"/>
            <a:ext cx="685799" cy="3111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rgbClr val="B3A979"/>
                </a:solidFill>
                <a:latin typeface="Segoe Semibold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9884704-8ACF-4D66-9BA2-455FA7286169}" type="slidenum">
              <a:rPr lang="en-US" sz="1000" smtClean="0"/>
              <a:pPr/>
              <a:t>‹Nr.›</a:t>
            </a:fld>
            <a:endParaRPr lang="en-US" sz="100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35001" y="85725"/>
            <a:ext cx="10947400" cy="628651"/>
          </a:xfrm>
          <a:prstGeom prst="rect">
            <a:avLst/>
          </a:prstGeom>
        </p:spPr>
        <p:txBody>
          <a:bodyPr lIns="0" bIns="0" anchor="b" anchorCtr="0">
            <a:normAutofit/>
          </a:bodyPr>
          <a:lstStyle>
            <a:lvl1pPr>
              <a:defRPr sz="2800">
                <a:solidFill>
                  <a:schemeClr val="bg1"/>
                </a:solidFill>
                <a:latin typeface="Segoe Light" pitchFamily="34" charset="0"/>
              </a:defRPr>
            </a:lvl1pPr>
          </a:lstStyle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Light" pitchFamily="34" charset="0"/>
              </a:rPr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635005" y="1162051"/>
            <a:ext cx="11239500" cy="51816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  <a:latin typeface="Segoe Light" pitchFamily="34" charset="0"/>
              </a:defRPr>
            </a:lvl1pPr>
            <a:lvl2pPr marL="361942" indent="-180970">
              <a:defRPr sz="2400">
                <a:solidFill>
                  <a:schemeClr val="tx2"/>
                </a:solidFill>
                <a:latin typeface="Segoe Light" pitchFamily="34" charset="0"/>
              </a:defRPr>
            </a:lvl2pPr>
            <a:lvl3pPr marL="542912" indent="-180970">
              <a:defRPr sz="2000">
                <a:solidFill>
                  <a:schemeClr val="tx2"/>
                </a:solidFill>
                <a:latin typeface="Segoe Light" pitchFamily="34" charset="0"/>
              </a:defRPr>
            </a:lvl3pPr>
            <a:lvl4pPr marL="714357" indent="-180970">
              <a:defRPr sz="2000">
                <a:solidFill>
                  <a:schemeClr val="tx2"/>
                </a:solidFill>
                <a:latin typeface="Segoe Light" pitchFamily="34" charset="0"/>
              </a:defRPr>
            </a:lvl4pPr>
            <a:lvl5pPr marL="1076298" indent="-180970">
              <a:defRPr sz="2000">
                <a:solidFill>
                  <a:schemeClr val="tx2"/>
                </a:solidFill>
                <a:latin typeface="Segoe Light" pitchFamily="34" charset="0"/>
              </a:defRPr>
            </a:lvl5pPr>
          </a:lstStyle>
          <a:p>
            <a:pPr marL="0" marR="0" lvl="0" indent="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Segoe Light" pitchFamily="34" charset="0"/>
              </a:rPr>
              <a:t>Click to edit Master text styles</a:t>
            </a:r>
          </a:p>
          <a:p>
            <a:pPr marL="361942" marR="0" lvl="1" indent="-18097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Segoe Light" pitchFamily="34" charset="0"/>
              </a:rPr>
              <a:t>Second level</a:t>
            </a:r>
          </a:p>
          <a:p>
            <a:pPr marL="542912" marR="0" lvl="2" indent="-18097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Segoe Light" pitchFamily="34" charset="0"/>
              </a:rPr>
              <a:t>Third level</a:t>
            </a:r>
          </a:p>
          <a:p>
            <a:pPr marL="714357" marR="0" lvl="3" indent="-18097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Segoe Light" pitchFamily="34" charset="0"/>
              </a:rPr>
              <a:t>Fourth level</a:t>
            </a:r>
          </a:p>
          <a:p>
            <a:pPr marL="1076298" marR="0" lvl="4" indent="-180970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Segoe Light" pitchFamily="34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6435094"/>
      </p:ext>
    </p:extLst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_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13" b="7813"/>
          <a:stretch/>
        </p:blipFill>
        <p:spPr bwMode="ltGray">
          <a:xfrm>
            <a:off x="0" y="2"/>
            <a:ext cx="12192000" cy="685897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266062" y="2084186"/>
            <a:ext cx="6609659" cy="4330791"/>
          </a:xfrm>
          <a:prstGeom prst="rect">
            <a:avLst/>
          </a:prstGeom>
          <a:solidFill>
            <a:schemeClr val="accent1">
              <a:alpha val="82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7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353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   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69301" y="2084187"/>
            <a:ext cx="6276531" cy="2530344"/>
          </a:xfrm>
          <a:noFill/>
        </p:spPr>
        <p:txBody>
          <a:bodyPr lIns="146304" tIns="91440" rIns="146304" bIns="91440" anchor="t" anchorCtr="0"/>
          <a:lstStyle>
            <a:lvl1pPr>
              <a:defRPr sz="5295" spc="-99" baseline="0">
                <a:gradFill>
                  <a:gsLst>
                    <a:gs pos="76768">
                      <a:srgbClr val="FFFFFF"/>
                    </a:gs>
                    <a:gs pos="53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7683" y="4664149"/>
            <a:ext cx="6276531" cy="1003112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37">
                <a:gradFill>
                  <a:gsLst>
                    <a:gs pos="76768">
                      <a:srgbClr val="FFFFFF"/>
                    </a:gs>
                    <a:gs pos="53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67771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3CEF7F0C-9A31-4A03-AEA7-9FE269F1A9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A14FD8E-538A-BC0F-C20F-0E76959A43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517621F-F3D1-E919-42C0-69D187F3E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52C82-AA94-4EE1-B467-82F649B513DF}" type="datetimeFigureOut">
              <a:rPr lang="de-CH" smtClean="0"/>
              <a:t>10.01.2025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E86E8AC-2BA7-F315-D41A-C30401F06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33E2BBB-63E0-8E57-471C-FBAA34249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D9AEF-0C5F-4BFD-916C-69534572B2C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1055072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1105" y="3877271"/>
            <a:ext cx="6273417" cy="1794661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3" y="2075841"/>
            <a:ext cx="8067760" cy="1801436"/>
          </a:xfrm>
          <a:noFill/>
        </p:spPr>
        <p:txBody>
          <a:bodyPr lIns="146304" tIns="91440" rIns="146304" bIns="91440" anchor="t" anchorCtr="0"/>
          <a:lstStyle>
            <a:lvl1pPr>
              <a:defRPr sz="5295" spc="-99" baseline="0">
                <a:gradFill>
                  <a:gsLst>
                    <a:gs pos="3333">
                      <a:schemeClr val="tx2"/>
                    </a:gs>
                    <a:gs pos="3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48586" y="476318"/>
            <a:ext cx="1792849" cy="38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76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6"/>
            <a:ext cx="11653523" cy="2050989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114" indent="0">
              <a:buNone/>
              <a:defRPr/>
            </a:lvl3pPr>
            <a:lvl4pPr marL="448227" indent="0">
              <a:buNone/>
              <a:defRPr/>
            </a:lvl4pPr>
            <a:lvl5pPr marL="672342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3463666"/>
      </p:ext>
    </p:extLst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6"/>
            <a:ext cx="11653523" cy="2050989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114" indent="0">
              <a:buNone/>
              <a:defRPr/>
            </a:lvl3pPr>
            <a:lvl4pPr marL="448227" indent="0">
              <a:buNone/>
              <a:defRPr/>
            </a:lvl4pPr>
            <a:lvl5pPr marL="672342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0773338"/>
      </p:ext>
    </p:extLst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063129"/>
          </a:xfrm>
        </p:spPr>
        <p:txBody>
          <a:bodyPr>
            <a:spAutoFit/>
          </a:bodyPr>
          <a:lstStyle>
            <a:lvl1pPr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61407389"/>
      </p:ext>
    </p:extLst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063129"/>
          </a:xfrm>
        </p:spPr>
        <p:txBody>
          <a:bodyPr>
            <a:spAutoFit/>
          </a:bodyPr>
          <a:lstStyle>
            <a:lvl1pPr>
              <a:defRPr sz="3529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6567695"/>
      </p:ext>
    </p:extLst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48563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26" indent="0">
              <a:buNone/>
              <a:tabLst/>
              <a:defRPr sz="1961"/>
            </a:lvl3pPr>
            <a:lvl4pPr marL="451341" indent="0">
              <a:buNone/>
              <a:defRPr/>
            </a:lvl4pPr>
            <a:lvl5pPr marL="672342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5" y="1189176"/>
            <a:ext cx="5378548" cy="248563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26" indent="0">
              <a:buNone/>
              <a:tabLst/>
              <a:defRPr sz="1961"/>
            </a:lvl3pPr>
            <a:lvl4pPr marL="451341" indent="0">
              <a:buNone/>
              <a:defRPr/>
            </a:lvl4pPr>
            <a:lvl5pPr marL="672342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6026063"/>
      </p:ext>
    </p:extLst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48563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/>
            </a:lvl1pPr>
            <a:lvl2pPr marL="0" indent="0">
              <a:buNone/>
              <a:defRPr sz="1961"/>
            </a:lvl2pPr>
            <a:lvl3pPr marL="227226" indent="0">
              <a:buNone/>
              <a:tabLst/>
              <a:defRPr sz="1961"/>
            </a:lvl3pPr>
            <a:lvl4pPr marL="451341" indent="0">
              <a:buNone/>
              <a:defRPr/>
            </a:lvl4pPr>
            <a:lvl5pPr marL="672342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5" y="1189176"/>
            <a:ext cx="5378548" cy="248563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/>
            </a:lvl1pPr>
            <a:lvl2pPr marL="0" indent="0">
              <a:buNone/>
              <a:defRPr sz="1961"/>
            </a:lvl2pPr>
            <a:lvl3pPr marL="227226" indent="0">
              <a:buNone/>
              <a:tabLst/>
              <a:defRPr sz="1961"/>
            </a:lvl3pPr>
            <a:lvl4pPr marL="451341" indent="0">
              <a:buNone/>
              <a:defRPr/>
            </a:lvl4pPr>
            <a:lvl5pPr marL="672342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7692379"/>
      </p:ext>
    </p:extLst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7"/>
            <a:ext cx="5378548" cy="2443233"/>
          </a:xfrm>
        </p:spPr>
        <p:txBody>
          <a:bodyPr wrap="square">
            <a:spAutoFit/>
          </a:bodyPr>
          <a:lstStyle>
            <a:lvl1pPr marL="281700" indent="-281700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20742" indent="-228618">
              <a:defRPr sz="2353"/>
            </a:lvl2pPr>
            <a:lvl3pPr marL="685856" indent="-165113">
              <a:tabLst/>
              <a:defRPr sz="1961"/>
            </a:lvl3pPr>
            <a:lvl4pPr marL="863669" indent="-177814">
              <a:defRPr/>
            </a:lvl4pPr>
            <a:lvl5pPr marL="1028784" indent="-165113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5" y="1189177"/>
            <a:ext cx="5378548" cy="2443233"/>
          </a:xfrm>
        </p:spPr>
        <p:txBody>
          <a:bodyPr wrap="square">
            <a:spAutoFit/>
          </a:bodyPr>
          <a:lstStyle>
            <a:lvl1pPr marL="281700" indent="-281700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20742" indent="-228618">
              <a:defRPr sz="2353"/>
            </a:lvl2pPr>
            <a:lvl3pPr marL="685856" indent="-165113">
              <a:tabLst/>
              <a:defRPr sz="1961"/>
            </a:lvl3pPr>
            <a:lvl4pPr marL="863669" indent="-177814">
              <a:defRPr/>
            </a:lvl4pPr>
            <a:lvl5pPr marL="1028784" indent="-165113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5600870"/>
      </p:ext>
    </p:extLst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7"/>
            <a:ext cx="5378548" cy="2443233"/>
          </a:xfrm>
        </p:spPr>
        <p:txBody>
          <a:bodyPr wrap="square">
            <a:spAutoFit/>
          </a:bodyPr>
          <a:lstStyle>
            <a:lvl1pPr marL="281700" indent="-281700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/>
            </a:lvl1pPr>
            <a:lvl2pPr marL="520742" indent="-228618">
              <a:defRPr sz="2353"/>
            </a:lvl2pPr>
            <a:lvl3pPr marL="685856" indent="-165113">
              <a:tabLst/>
              <a:defRPr sz="1961"/>
            </a:lvl3pPr>
            <a:lvl4pPr marL="863669" indent="-177814">
              <a:defRPr/>
            </a:lvl4pPr>
            <a:lvl5pPr marL="1028784" indent="-165113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5" y="1189177"/>
            <a:ext cx="5378548" cy="2443233"/>
          </a:xfrm>
        </p:spPr>
        <p:txBody>
          <a:bodyPr wrap="square">
            <a:spAutoFit/>
          </a:bodyPr>
          <a:lstStyle>
            <a:lvl1pPr marL="281700" indent="-281700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/>
            </a:lvl1pPr>
            <a:lvl2pPr marL="520742" indent="-228618">
              <a:defRPr sz="2353"/>
            </a:lvl2pPr>
            <a:lvl3pPr marL="685856" indent="-165113">
              <a:tabLst/>
              <a:defRPr sz="1961"/>
            </a:lvl3pPr>
            <a:lvl4pPr marL="863669" indent="-177814">
              <a:defRPr/>
            </a:lvl4pPr>
            <a:lvl5pPr marL="1028784" indent="-165113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2666037"/>
      </p:ext>
    </p:extLst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5425198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9567408"/>
      </p:ext>
    </p:extLst>
  </p:cSld>
  <p:clrMapOvr>
    <a:masterClrMapping/>
  </p:clrMapOvr>
  <p:transition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1" y="1186357"/>
            <a:ext cx="9859116" cy="2697988"/>
          </a:xfrm>
          <a:noFill/>
        </p:spPr>
        <p:txBody>
          <a:bodyPr tIns="91440" bIns="91440" anchor="t" anchorCtr="0"/>
          <a:lstStyle>
            <a:lvl1pPr>
              <a:defRPr sz="7058" spc="-99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41" y="3877278"/>
            <a:ext cx="9860673" cy="1793881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529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0302595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1" y="1186357"/>
            <a:ext cx="9859116" cy="2697988"/>
          </a:xfrm>
          <a:noFill/>
        </p:spPr>
        <p:txBody>
          <a:bodyPr tIns="91440" bIns="91440" anchor="t" anchorCtr="0"/>
          <a:lstStyle>
            <a:lvl1pPr>
              <a:defRPr lang="en-US" sz="7058" b="0" kern="1200" cap="none" spc="-99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20098171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62178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9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5041468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62178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9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146072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62178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9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1855408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258300"/>
      </p:ext>
    </p:extLst>
  </p:cSld>
  <p:clrMapOvr>
    <a:masterClrMapping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775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76610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48947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189176"/>
            <a:ext cx="12192000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3" tIns="45723" rIns="45723" bIns="4572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73" fontAlgn="base">
              <a:spcBef>
                <a:spcPct val="0"/>
              </a:spcBef>
              <a:spcAft>
                <a:spcPct val="0"/>
              </a:spcAft>
            </a:pPr>
            <a:endParaRPr lang="en-US" sz="1765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41" y="1197322"/>
            <a:ext cx="11653521" cy="2022263"/>
          </a:xfrm>
        </p:spPr>
        <p:txBody>
          <a:bodyPr/>
          <a:lstStyle>
            <a:lvl1pPr marL="0" indent="0">
              <a:buNone/>
              <a:defRPr sz="3235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752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3135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57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372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226451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ld randabfallend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6311845" y="1125281"/>
            <a:ext cx="4894303" cy="574542"/>
          </a:xfrm>
        </p:spPr>
        <p:txBody>
          <a:bodyPr/>
          <a:lstStyle>
            <a:lvl1pPr>
              <a:defRPr sz="3199"/>
            </a:lvl1pPr>
          </a:lstStyle>
          <a:p>
            <a:r>
              <a:rPr lang="de-CH" noProof="0"/>
              <a:t>Titelmasterformat durch Klicken bearbeiten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3"/>
          </p:nvPr>
        </p:nvSpPr>
        <p:spPr>
          <a:xfrm>
            <a:off x="6311845" y="1699824"/>
            <a:ext cx="4894303" cy="4680453"/>
          </a:xfrm>
        </p:spPr>
        <p:txBody>
          <a:bodyPr lIns="0" tIns="0" rIns="0" bIns="0" anchor="t" anchorCtr="0"/>
          <a:lstStyle>
            <a:lvl1pPr algn="l">
              <a:defRPr sz="2099"/>
            </a:lvl1pPr>
            <a:lvl2pPr algn="l">
              <a:defRPr sz="2099"/>
            </a:lvl2pPr>
            <a:lvl3pPr algn="l">
              <a:defRPr sz="2099"/>
            </a:lvl3pPr>
            <a:lvl4pPr algn="l">
              <a:defRPr sz="2099"/>
            </a:lvl4pPr>
            <a:lvl5pPr algn="l">
              <a:defRPr sz="2099"/>
            </a:lvl5pPr>
          </a:lstStyle>
          <a:p>
            <a:pPr lvl="0"/>
            <a:r>
              <a:rPr lang="de-CH" noProof="0"/>
              <a:t>Textmasterformate durch Klicken bearbeiten</a:t>
            </a:r>
          </a:p>
          <a:p>
            <a:pPr lvl="1"/>
            <a:r>
              <a:rPr lang="de-CH" noProof="0"/>
              <a:t>Zweite Ebene</a:t>
            </a:r>
          </a:p>
          <a:p>
            <a:pPr lvl="2"/>
            <a:r>
              <a:rPr lang="de-CH" noProof="0"/>
              <a:t>Dritte Ebene</a:t>
            </a:r>
          </a:p>
          <a:p>
            <a:pPr lvl="3"/>
            <a:r>
              <a:rPr lang="de-CH" noProof="0"/>
              <a:t>Vierte Ebene</a:t>
            </a:r>
          </a:p>
          <a:p>
            <a:pPr lvl="4"/>
            <a:r>
              <a:rPr lang="de-CH" noProof="0"/>
              <a:t>Fünfte Ebene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-1" y="0"/>
            <a:ext cx="6154397" cy="6858000"/>
          </a:xfrm>
          <a:solidFill>
            <a:schemeClr val="accent2"/>
          </a:solidFill>
        </p:spPr>
        <p:txBody>
          <a:bodyPr lIns="121943" tIns="60971" rIns="121943" bIns="60971" anchor="ctr" anchorCtr="0"/>
          <a:lstStyle>
            <a:lvl1pPr marL="0" indent="0" algn="ctr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de-CH" noProof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40098856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69240" y="6170059"/>
            <a:ext cx="11623331" cy="39539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85" tIns="143428" rIns="179285" bIns="143428" numCol="1" anchor="t" anchorCtr="0" compatLnSpc="1">
            <a:prstTxWarp prst="textNoShape">
              <a:avLst/>
            </a:prstTxWarp>
            <a:spAutoFit/>
          </a:bodyPr>
          <a:lstStyle/>
          <a:p>
            <a:pPr defTabSz="913994" eaLnBrk="0" hangingPunct="0"/>
            <a:r>
              <a:rPr lang="en-US" sz="687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cs typeface="Segoe UI" pitchFamily="34" charset="0"/>
              </a:rPr>
              <a:t>© 2O14 Microsoft Corporation. All rights reserved.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0203" y="3083653"/>
            <a:ext cx="3223861" cy="69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646067"/>
      </p:ext>
    </p:extLst>
  </p:cSld>
  <p:clrMapOvr>
    <a:masterClrMapping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239" y="1189178"/>
            <a:ext cx="11653523" cy="2461101"/>
          </a:xfrm>
          <a:prstGeom prst="rect">
            <a:avLst/>
          </a:prstGeom>
        </p:spPr>
        <p:txBody>
          <a:bodyPr/>
          <a:lstStyle>
            <a:lvl1pPr marL="284812" indent="-284812">
              <a:buClr>
                <a:schemeClr val="tx1"/>
              </a:buClr>
              <a:buSzPct val="90000"/>
              <a:buFont typeface="Arial" pitchFamily="34" charset="0"/>
              <a:buChar char="•"/>
              <a:defRPr sz="352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60285" indent="-275473">
              <a:buClr>
                <a:schemeClr val="tx1"/>
              </a:buClr>
              <a:buSzPct val="90000"/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5096" indent="-284812">
              <a:buClr>
                <a:schemeClr val="tx1"/>
              </a:buClr>
              <a:buSzPct val="90000"/>
              <a:buFont typeface="Arial" pitchFamily="34" charset="0"/>
              <a:buChar char="•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9211" indent="-224114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93324" indent="-224114">
              <a:buClr>
                <a:schemeClr val="tx1"/>
              </a:buClr>
              <a:buSzPct val="90000"/>
              <a:buFont typeface="Arial" pitchFamily="34" charset="0"/>
              <a:buChar char="•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6238876"/>
            <a:ext cx="12192001" cy="619125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28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16228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>
              <a:defRPr/>
            </a:pPr>
            <a:fld id="{BE80C85B-8435-400E-95DE-B8905E4AA81F}" type="datetimeFigureOut">
              <a:rPr lang="de-CH" sz="2400" smtClean="0">
                <a:solidFill>
                  <a:srgbClr val="505050"/>
                </a:solidFill>
              </a:rPr>
              <a:pPr defTabSz="1219140">
                <a:defRPr/>
              </a:pPr>
              <a:t>10.01.2025</a:t>
            </a:fld>
            <a:endParaRPr lang="de-CH" sz="2400">
              <a:solidFill>
                <a:srgbClr val="50505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>
              <a:defRPr/>
            </a:pPr>
            <a:endParaRPr lang="de-CH" sz="2400">
              <a:solidFill>
                <a:srgbClr val="50505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>
              <a:defRPr/>
            </a:pPr>
            <a:fld id="{26E2E1CF-168D-4FA0-9FE7-63F75A7AE2B4}" type="slidenum">
              <a:rPr lang="de-CH" sz="2400" smtClean="0">
                <a:solidFill>
                  <a:srgbClr val="505050"/>
                </a:solidFill>
              </a:rPr>
              <a:pPr defTabSz="1219140">
                <a:defRPr/>
              </a:pPr>
              <a:t>‹Nr.›</a:t>
            </a:fld>
            <a:endParaRPr lang="de-CH" sz="2400">
              <a:solidFill>
                <a:srgbClr val="50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32764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_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13" b="7813"/>
          <a:stretch/>
        </p:blipFill>
        <p:spPr bwMode="ltGray">
          <a:xfrm>
            <a:off x="0" y="5"/>
            <a:ext cx="12192000" cy="685897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266062" y="2084189"/>
            <a:ext cx="6609659" cy="4330791"/>
          </a:xfrm>
          <a:prstGeom prst="rect">
            <a:avLst/>
          </a:prstGeom>
          <a:solidFill>
            <a:schemeClr val="accent1">
              <a:alpha val="82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353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   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69301" y="2084187"/>
            <a:ext cx="6276531" cy="2530344"/>
          </a:xfrm>
          <a:noFill/>
        </p:spPr>
        <p:txBody>
          <a:bodyPr lIns="146304" tIns="91440" rIns="146304" bIns="91440" anchor="t" anchorCtr="0"/>
          <a:lstStyle>
            <a:lvl1pPr>
              <a:defRPr sz="5295" spc="-99" baseline="0">
                <a:gradFill>
                  <a:gsLst>
                    <a:gs pos="76768">
                      <a:srgbClr val="FFFFFF"/>
                    </a:gs>
                    <a:gs pos="53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7684" y="4664151"/>
            <a:ext cx="6276531" cy="1003112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37">
                <a:gradFill>
                  <a:gsLst>
                    <a:gs pos="76768">
                      <a:srgbClr val="FFFFFF"/>
                    </a:gs>
                    <a:gs pos="53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55414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1109" y="3877272"/>
            <a:ext cx="6273417" cy="1794661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3" y="2075843"/>
            <a:ext cx="8067760" cy="1801436"/>
          </a:xfrm>
          <a:noFill/>
        </p:spPr>
        <p:txBody>
          <a:bodyPr lIns="146304" tIns="91440" rIns="146304" bIns="91440" anchor="t" anchorCtr="0"/>
          <a:lstStyle>
            <a:lvl1pPr>
              <a:defRPr sz="5295" spc="-99" baseline="0">
                <a:gradFill>
                  <a:gsLst>
                    <a:gs pos="3333">
                      <a:schemeClr val="tx2"/>
                    </a:gs>
                    <a:gs pos="3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48590" y="476321"/>
            <a:ext cx="1792849" cy="38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5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40" y="1189176"/>
            <a:ext cx="11653523" cy="2050989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109" indent="0">
              <a:buNone/>
              <a:defRPr/>
            </a:lvl3pPr>
            <a:lvl4pPr marL="448215" indent="0">
              <a:buNone/>
              <a:defRPr/>
            </a:lvl4pPr>
            <a:lvl5pPr marL="67232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856516"/>
      </p:ext>
    </p:extLst>
  </p:cSld>
  <p:clrMapOvr>
    <a:masterClrMapping/>
  </p:clrMapOvr>
  <p:transition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40" y="1189176"/>
            <a:ext cx="11653523" cy="2050989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109" indent="0">
              <a:buNone/>
              <a:defRPr/>
            </a:lvl3pPr>
            <a:lvl4pPr marL="448215" indent="0">
              <a:buNone/>
              <a:defRPr/>
            </a:lvl4pPr>
            <a:lvl5pPr marL="67232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09926"/>
      </p:ext>
    </p:extLst>
  </p:cSld>
  <p:clrMapOvr>
    <a:masterClrMapping/>
  </p:clrMapOvr>
  <p:transition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0" y="1189180"/>
            <a:ext cx="11653523" cy="2063129"/>
          </a:xfrm>
        </p:spPr>
        <p:txBody>
          <a:bodyPr>
            <a:spAutoFit/>
          </a:bodyPr>
          <a:lstStyle>
            <a:lvl1pPr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59613674"/>
      </p:ext>
    </p:extLst>
  </p:cSld>
  <p:clrMapOvr>
    <a:masterClrMapping/>
  </p:clrMapOvr>
  <p:transition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0" y="1189180"/>
            <a:ext cx="11653523" cy="2063129"/>
          </a:xfrm>
        </p:spPr>
        <p:txBody>
          <a:bodyPr>
            <a:spAutoFit/>
          </a:bodyPr>
          <a:lstStyle>
            <a:lvl1pPr>
              <a:defRPr sz="3529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9660304"/>
      </p:ext>
    </p:extLst>
  </p:cSld>
  <p:clrMapOvr>
    <a:masterClrMapping/>
  </p:clrMapOvr>
  <p:transition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5" y="1189176"/>
            <a:ext cx="5378548" cy="248563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21" indent="0">
              <a:buNone/>
              <a:tabLst/>
              <a:defRPr sz="1961"/>
            </a:lvl3pPr>
            <a:lvl4pPr marL="451330" indent="0">
              <a:buNone/>
              <a:defRPr/>
            </a:lvl4pPr>
            <a:lvl5pPr marL="672326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8" y="1189176"/>
            <a:ext cx="5378548" cy="248563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21" indent="0">
              <a:buNone/>
              <a:tabLst/>
              <a:defRPr sz="1961"/>
            </a:lvl3pPr>
            <a:lvl4pPr marL="451330" indent="0">
              <a:buNone/>
              <a:defRPr/>
            </a:lvl4pPr>
            <a:lvl5pPr marL="672326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71860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_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13" b="7813"/>
          <a:stretch/>
        </p:blipFill>
        <p:spPr bwMode="ltGray">
          <a:xfrm>
            <a:off x="0" y="2"/>
            <a:ext cx="12192000" cy="685897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266062" y="2084186"/>
            <a:ext cx="6609659" cy="4330791"/>
          </a:xfrm>
          <a:prstGeom prst="rect">
            <a:avLst/>
          </a:prstGeom>
          <a:solidFill>
            <a:schemeClr val="accent1">
              <a:alpha val="82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7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353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   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69301" y="2084187"/>
            <a:ext cx="6276531" cy="2530344"/>
          </a:xfrm>
          <a:noFill/>
        </p:spPr>
        <p:txBody>
          <a:bodyPr lIns="146304" tIns="91440" rIns="146304" bIns="91440" anchor="t" anchorCtr="0"/>
          <a:lstStyle>
            <a:lvl1pPr>
              <a:defRPr sz="5295" spc="-99" baseline="0">
                <a:gradFill>
                  <a:gsLst>
                    <a:gs pos="76768">
                      <a:srgbClr val="FFFFFF"/>
                    </a:gs>
                    <a:gs pos="53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7683" y="4664149"/>
            <a:ext cx="6276531" cy="1003112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37">
                <a:gradFill>
                  <a:gsLst>
                    <a:gs pos="76768">
                      <a:srgbClr val="FFFFFF"/>
                    </a:gs>
                    <a:gs pos="53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31845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5" y="1189176"/>
            <a:ext cx="5378548" cy="248563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/>
            </a:lvl1pPr>
            <a:lvl2pPr marL="0" indent="0">
              <a:buNone/>
              <a:defRPr sz="1961"/>
            </a:lvl2pPr>
            <a:lvl3pPr marL="227221" indent="0">
              <a:buNone/>
              <a:tabLst/>
              <a:defRPr sz="1961"/>
            </a:lvl3pPr>
            <a:lvl4pPr marL="451330" indent="0">
              <a:buNone/>
              <a:defRPr/>
            </a:lvl4pPr>
            <a:lvl5pPr marL="672326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8" y="1189176"/>
            <a:ext cx="5378548" cy="248563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/>
            </a:lvl1pPr>
            <a:lvl2pPr marL="0" indent="0">
              <a:buNone/>
              <a:defRPr sz="1961"/>
            </a:lvl2pPr>
            <a:lvl3pPr marL="227221" indent="0">
              <a:buNone/>
              <a:tabLst/>
              <a:defRPr sz="1961"/>
            </a:lvl3pPr>
            <a:lvl4pPr marL="451330" indent="0">
              <a:buNone/>
              <a:defRPr/>
            </a:lvl4pPr>
            <a:lvl5pPr marL="672326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426534"/>
      </p:ext>
    </p:extLst>
  </p:cSld>
  <p:clrMapOvr>
    <a:masterClrMapping/>
  </p:clrMapOvr>
  <p:transition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5" y="1189180"/>
            <a:ext cx="5378548" cy="2443233"/>
          </a:xfrm>
        </p:spPr>
        <p:txBody>
          <a:bodyPr wrap="square">
            <a:spAutoFit/>
          </a:bodyPr>
          <a:lstStyle>
            <a:lvl1pPr marL="281693" indent="-281693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20730" indent="-228613">
              <a:defRPr sz="2353"/>
            </a:lvl2pPr>
            <a:lvl3pPr marL="685839" indent="-165109">
              <a:tabLst/>
              <a:defRPr sz="1961"/>
            </a:lvl3pPr>
            <a:lvl4pPr marL="863648" indent="-177810">
              <a:defRPr/>
            </a:lvl4pPr>
            <a:lvl5pPr marL="1028758" indent="-165109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8" y="1189180"/>
            <a:ext cx="5378548" cy="2443233"/>
          </a:xfrm>
        </p:spPr>
        <p:txBody>
          <a:bodyPr wrap="square">
            <a:spAutoFit/>
          </a:bodyPr>
          <a:lstStyle>
            <a:lvl1pPr marL="281693" indent="-281693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20730" indent="-228613">
              <a:defRPr sz="2353"/>
            </a:lvl2pPr>
            <a:lvl3pPr marL="685839" indent="-165109">
              <a:tabLst/>
              <a:defRPr sz="1961"/>
            </a:lvl3pPr>
            <a:lvl4pPr marL="863648" indent="-177810">
              <a:defRPr/>
            </a:lvl4pPr>
            <a:lvl5pPr marL="1028758" indent="-165109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066292"/>
      </p:ext>
    </p:extLst>
  </p:cSld>
  <p:clrMapOvr>
    <a:masterClrMapping/>
  </p:clrMapOvr>
  <p:transition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5" y="1189180"/>
            <a:ext cx="5378548" cy="2443233"/>
          </a:xfrm>
        </p:spPr>
        <p:txBody>
          <a:bodyPr wrap="square">
            <a:spAutoFit/>
          </a:bodyPr>
          <a:lstStyle>
            <a:lvl1pPr marL="281693" indent="-281693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/>
            </a:lvl1pPr>
            <a:lvl2pPr marL="520730" indent="-228613">
              <a:defRPr sz="2353"/>
            </a:lvl2pPr>
            <a:lvl3pPr marL="685839" indent="-165109">
              <a:tabLst/>
              <a:defRPr sz="1961"/>
            </a:lvl3pPr>
            <a:lvl4pPr marL="863648" indent="-177810">
              <a:defRPr/>
            </a:lvl4pPr>
            <a:lvl5pPr marL="1028758" indent="-165109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8" y="1189180"/>
            <a:ext cx="5378548" cy="2443233"/>
          </a:xfrm>
        </p:spPr>
        <p:txBody>
          <a:bodyPr wrap="square">
            <a:spAutoFit/>
          </a:bodyPr>
          <a:lstStyle>
            <a:lvl1pPr marL="281693" indent="-281693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/>
            </a:lvl1pPr>
            <a:lvl2pPr marL="520730" indent="-228613">
              <a:defRPr sz="2353"/>
            </a:lvl2pPr>
            <a:lvl3pPr marL="685839" indent="-165109">
              <a:tabLst/>
              <a:defRPr sz="1961"/>
            </a:lvl3pPr>
            <a:lvl4pPr marL="863648" indent="-177810">
              <a:defRPr/>
            </a:lvl4pPr>
            <a:lvl5pPr marL="1028758" indent="-165109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879482"/>
      </p:ext>
    </p:extLst>
  </p:cSld>
  <p:clrMapOvr>
    <a:masterClrMapping/>
  </p:clrMapOvr>
  <p:transition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2750145"/>
      </p:ext>
    </p:extLst>
  </p:cSld>
  <p:clrMapOvr>
    <a:masterClrMapping/>
  </p:clrMapOvr>
  <p:transition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5" y="1186359"/>
            <a:ext cx="9859116" cy="2697988"/>
          </a:xfrm>
          <a:noFill/>
        </p:spPr>
        <p:txBody>
          <a:bodyPr tIns="91440" bIns="91440" anchor="t" anchorCtr="0"/>
          <a:lstStyle>
            <a:lvl1pPr>
              <a:defRPr sz="7058" spc="-99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45" y="3877281"/>
            <a:ext cx="9860673" cy="1793881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529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5683616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5" y="1186359"/>
            <a:ext cx="9859116" cy="2697988"/>
          </a:xfrm>
          <a:noFill/>
        </p:spPr>
        <p:txBody>
          <a:bodyPr tIns="91440" bIns="91440" anchor="t" anchorCtr="0"/>
          <a:lstStyle>
            <a:lvl1pPr>
              <a:defRPr lang="en-US" sz="7058" b="0" kern="1200" cap="none" spc="-99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9241477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084172"/>
            <a:ext cx="11653523" cy="1162178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9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2307570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084172"/>
            <a:ext cx="11653523" cy="1162178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9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7932858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084172"/>
            <a:ext cx="11653523" cy="1162178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9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451981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8848628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1105" y="3877271"/>
            <a:ext cx="6273417" cy="1794661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3" y="2075841"/>
            <a:ext cx="8067760" cy="1801436"/>
          </a:xfrm>
          <a:noFill/>
        </p:spPr>
        <p:txBody>
          <a:bodyPr lIns="146304" tIns="91440" rIns="146304" bIns="91440" anchor="t" anchorCtr="0"/>
          <a:lstStyle>
            <a:lvl1pPr>
              <a:defRPr sz="5295" spc="-99" baseline="0">
                <a:gradFill>
                  <a:gsLst>
                    <a:gs pos="3333">
                      <a:schemeClr val="tx2"/>
                    </a:gs>
                    <a:gs pos="3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48586" y="476318"/>
            <a:ext cx="1792849" cy="38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29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36537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13104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94514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189176"/>
            <a:ext cx="12192000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3" tIns="45723" rIns="45723" bIns="4572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50" fontAlgn="base">
              <a:spcBef>
                <a:spcPct val="0"/>
              </a:spcBef>
              <a:spcAft>
                <a:spcPct val="0"/>
              </a:spcAft>
            </a:pPr>
            <a:endParaRPr lang="en-US" sz="1765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45" y="1197325"/>
            <a:ext cx="11653521" cy="2022263"/>
          </a:xfrm>
        </p:spPr>
        <p:txBody>
          <a:bodyPr/>
          <a:lstStyle>
            <a:lvl1pPr marL="0" indent="0">
              <a:buNone/>
              <a:defRPr sz="3235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744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312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55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34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524276"/>
      </p:ext>
    </p:extLst>
  </p:cSld>
  <p:clrMapOvr>
    <a:masterClrMapping/>
  </p:clrMapOvr>
  <p:transition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69241" y="6170060"/>
            <a:ext cx="11623331" cy="39539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85" tIns="143428" rIns="179285" bIns="143428" numCol="1" anchor="t" anchorCtr="0" compatLnSpc="1">
            <a:prstTxWarp prst="textNoShape">
              <a:avLst/>
            </a:prstTxWarp>
            <a:spAutoFit/>
          </a:bodyPr>
          <a:lstStyle/>
          <a:p>
            <a:pPr defTabSz="913972" eaLnBrk="0" hangingPunct="0"/>
            <a:r>
              <a:rPr lang="en-US" sz="687" dirty="0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cs typeface="Segoe UI" pitchFamily="34" charset="0"/>
              </a:rPr>
              <a:t>© 2O14 Microsoft Corporation. All rights reserved.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0204" y="3083655"/>
            <a:ext cx="3223861" cy="69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50884"/>
      </p:ext>
    </p:extLst>
  </p:cSld>
  <p:clrMapOvr>
    <a:masterClrMapping/>
  </p:clrMapOvr>
  <p:transition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240" y="1189179"/>
            <a:ext cx="11653523" cy="2461101"/>
          </a:xfrm>
          <a:prstGeom prst="rect">
            <a:avLst/>
          </a:prstGeom>
        </p:spPr>
        <p:txBody>
          <a:bodyPr/>
          <a:lstStyle>
            <a:lvl1pPr marL="284805" indent="-284805">
              <a:buClr>
                <a:schemeClr val="tx1"/>
              </a:buClr>
              <a:buSzPct val="90000"/>
              <a:buFont typeface="Arial" pitchFamily="34" charset="0"/>
              <a:buChar char="•"/>
              <a:defRPr sz="352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60271" indent="-275466">
              <a:buClr>
                <a:schemeClr val="tx1"/>
              </a:buClr>
              <a:buSzPct val="90000"/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5075" indent="-284805">
              <a:buClr>
                <a:schemeClr val="tx1"/>
              </a:buClr>
              <a:buSzPct val="90000"/>
              <a:buFont typeface="Arial" pitchFamily="34" charset="0"/>
              <a:buChar char="•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9184" indent="-224109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93292" indent="-224109">
              <a:buClr>
                <a:schemeClr val="tx1"/>
              </a:buClr>
              <a:buSzPct val="90000"/>
              <a:buFont typeface="Arial" pitchFamily="34" charset="0"/>
              <a:buChar char="•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" y="6238876"/>
            <a:ext cx="12192001" cy="619125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28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9596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1835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570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70" indent="0" algn="ctr">
              <a:buNone/>
              <a:defRPr sz="2667"/>
            </a:lvl2pPr>
            <a:lvl3pPr marL="1219140" indent="0" algn="ctr">
              <a:buNone/>
              <a:defRPr sz="2400"/>
            </a:lvl3pPr>
            <a:lvl4pPr marL="1828709" indent="0" algn="ctr">
              <a:buNone/>
              <a:defRPr sz="2133"/>
            </a:lvl4pPr>
            <a:lvl5pPr marL="2438278" indent="0" algn="ctr">
              <a:buNone/>
              <a:defRPr sz="2133"/>
            </a:lvl5pPr>
            <a:lvl6pPr marL="3047848" indent="0" algn="ctr">
              <a:buNone/>
              <a:defRPr sz="2133"/>
            </a:lvl6pPr>
            <a:lvl7pPr marL="3657418" indent="0" algn="ctr">
              <a:buNone/>
              <a:defRPr sz="2133"/>
            </a:lvl7pPr>
            <a:lvl8pPr marL="4266987" indent="0" algn="ctr">
              <a:buNone/>
              <a:defRPr sz="2133"/>
            </a:lvl8pPr>
            <a:lvl9pPr marL="4876557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2EF19-3E1F-47E7-A29C-E5C2B97EDA71}" type="datetimeFigureOut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10.01.2025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7E22-AA92-4F4C-8BF6-22507096EE9D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89390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2EF19-3E1F-47E7-A29C-E5C2B97EDA71}" type="datetimeFigureOut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10.01.2025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7E22-AA92-4F4C-8BF6-22507096EE9D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16311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268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8935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2EF19-3E1F-47E7-A29C-E5C2B97EDA71}" type="datetimeFigureOut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10.01.2025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7E22-AA92-4F4C-8BF6-22507096EE9D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07558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6685"/>
            <a:ext cx="5156200" cy="43497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6685"/>
            <a:ext cx="5156200" cy="43497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2EF19-3E1F-47E7-A29C-E5C2B97EDA71}" type="datetimeFigureOut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10.01.2025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7E22-AA92-4F4C-8BF6-22507096EE9D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5188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6"/>
            <a:ext cx="11653523" cy="2050989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114" indent="0">
              <a:buNone/>
              <a:defRPr/>
            </a:lvl3pPr>
            <a:lvl4pPr marL="448227" indent="0">
              <a:buNone/>
              <a:defRPr/>
            </a:lvl4pPr>
            <a:lvl5pPr marL="672342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6004582"/>
      </p:ext>
    </p:extLst>
  </p:cSld>
  <p:clrMapOvr>
    <a:masterClrMapping/>
  </p:clrMapOvr>
  <p:transition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6186"/>
            <a:ext cx="10515600" cy="1325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22" y="1680635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22" y="2506133"/>
            <a:ext cx="5158316" cy="368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0635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2EF19-3E1F-47E7-A29C-E5C2B97EDA71}" type="datetimeFigureOut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10.01.2025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7E22-AA92-4F4C-8BF6-22507096EE9D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35578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2EF19-3E1F-47E7-A29C-E5C2B97EDA71}" type="datetimeFigureOut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10.01.2025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7E22-AA92-4F4C-8BF6-22507096EE9D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44367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2EF19-3E1F-47E7-A29C-E5C2B97EDA71}" type="datetimeFigureOut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10.01.2025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7E22-AA92-4F4C-8BF6-22507096EE9D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97420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2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8486"/>
            <a:ext cx="6172200" cy="48725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2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70" indent="0">
              <a:buNone/>
              <a:defRPr sz="1867"/>
            </a:lvl2pPr>
            <a:lvl3pPr marL="1219140" indent="0">
              <a:buNone/>
              <a:defRPr sz="1600"/>
            </a:lvl3pPr>
            <a:lvl4pPr marL="1828709" indent="0">
              <a:buNone/>
              <a:defRPr sz="1333"/>
            </a:lvl4pPr>
            <a:lvl5pPr marL="2438278" indent="0">
              <a:buNone/>
              <a:defRPr sz="1333"/>
            </a:lvl5pPr>
            <a:lvl6pPr marL="3047848" indent="0">
              <a:buNone/>
              <a:defRPr sz="1333"/>
            </a:lvl6pPr>
            <a:lvl7pPr marL="3657418" indent="0">
              <a:buNone/>
              <a:defRPr sz="1333"/>
            </a:lvl7pPr>
            <a:lvl8pPr marL="4266987" indent="0">
              <a:buNone/>
              <a:defRPr sz="1333"/>
            </a:lvl8pPr>
            <a:lvl9pPr marL="4876557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2EF19-3E1F-47E7-A29C-E5C2B97EDA71}" type="datetimeFigureOut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10.01.2025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7E22-AA92-4F4C-8BF6-22507096EE9D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22008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2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8486"/>
            <a:ext cx="6172200" cy="4872567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de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2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70" indent="0">
              <a:buNone/>
              <a:defRPr sz="1867"/>
            </a:lvl2pPr>
            <a:lvl3pPr marL="1219140" indent="0">
              <a:buNone/>
              <a:defRPr sz="1600"/>
            </a:lvl3pPr>
            <a:lvl4pPr marL="1828709" indent="0">
              <a:buNone/>
              <a:defRPr sz="1333"/>
            </a:lvl4pPr>
            <a:lvl5pPr marL="2438278" indent="0">
              <a:buNone/>
              <a:defRPr sz="1333"/>
            </a:lvl5pPr>
            <a:lvl6pPr marL="3047848" indent="0">
              <a:buNone/>
              <a:defRPr sz="1333"/>
            </a:lvl6pPr>
            <a:lvl7pPr marL="3657418" indent="0">
              <a:buNone/>
              <a:defRPr sz="1333"/>
            </a:lvl7pPr>
            <a:lvl8pPr marL="4266987" indent="0">
              <a:buNone/>
              <a:defRPr sz="1333"/>
            </a:lvl8pPr>
            <a:lvl9pPr marL="4876557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2EF19-3E1F-47E7-A29C-E5C2B97EDA71}" type="datetimeFigureOut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10.01.2025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7E22-AA92-4F4C-8BF6-22507096EE9D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92750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2EF19-3E1F-47E7-A29C-E5C2B97EDA71}" type="datetimeFigureOut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10.01.2025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7E22-AA92-4F4C-8BF6-22507096EE9D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14585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6186"/>
            <a:ext cx="2628900" cy="581024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6186"/>
            <a:ext cx="7683500" cy="581024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2EF19-3E1F-47E7-A29C-E5C2B97EDA71}" type="datetimeFigureOut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10.01.2025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7E22-AA92-4F4C-8BF6-22507096EE9D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24253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bschnitts-&#10;überschrift">
    <p:bg>
      <p:bgPr>
        <a:solidFill>
          <a:srgbClr val="00BC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31371" y="1604797"/>
            <a:ext cx="12167312" cy="13295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0" i="0" spc="-100" baseline="0">
                <a:solidFill>
                  <a:schemeClr val="bg1"/>
                </a:solidFill>
                <a:latin typeface="Segoe UI Light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31378" y="3039093"/>
            <a:ext cx="8141895" cy="4431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067" kern="1200" spc="-100" baseline="0" dirty="0">
                <a:solidFill>
                  <a:schemeClr val="bg1"/>
                </a:solidFill>
                <a:latin typeface="Segoe UI Light" pitchFamily="34" charset="0"/>
                <a:ea typeface="+mn-ea"/>
                <a:cs typeface="+mn-cs"/>
              </a:defRPr>
            </a:lvl1pPr>
          </a:lstStyle>
          <a:p>
            <a:pPr marL="0" lvl="0" indent="0" algn="l" defTabSz="914245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None/>
            </a:pPr>
            <a:r>
              <a:rPr lang="en-US" dirty="0"/>
              <a:t>Speaker name, title</a:t>
            </a:r>
          </a:p>
        </p:txBody>
      </p:sp>
    </p:spTree>
    <p:extLst>
      <p:ext uri="{BB962C8B-B14F-4D97-AF65-F5344CB8AC3E}">
        <p14:creationId xmlns:p14="http://schemas.microsoft.com/office/powerpoint/2010/main" val="2747164649"/>
      </p:ext>
    </p:extLst>
  </p:cSld>
  <p:clrMapOvr>
    <a:masterClrMapping/>
  </p:clrMapOvr>
  <p:transition spd="slow">
    <p:push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Abschnitts-&#10;über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562521" y="304802"/>
            <a:ext cx="11102099" cy="88639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6400" baseline="0">
                <a:solidFill>
                  <a:srgbClr val="797979"/>
                </a:solidFill>
                <a:latin typeface="Segoe UI Ligh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platzhalter 9"/>
          <p:cNvSpPr>
            <a:spLocks noGrp="1"/>
          </p:cNvSpPr>
          <p:nvPr>
            <p:ph type="body" sz="quarter" idx="10"/>
          </p:nvPr>
        </p:nvSpPr>
        <p:spPr>
          <a:xfrm>
            <a:off x="564098" y="1700808"/>
            <a:ext cx="11100524" cy="4032448"/>
          </a:xfrm>
          <a:prstGeom prst="rect">
            <a:avLst/>
          </a:prstGeom>
        </p:spPr>
        <p:txBody>
          <a:bodyPr>
            <a:normAutofit/>
          </a:bodyPr>
          <a:lstStyle>
            <a:lvl1pPr marL="366158" indent="-366158" algn="l" defTabSz="1219110" rtl="0" eaLnBrk="1" latinLnBrk="0" hangingPunct="1">
              <a:lnSpc>
                <a:spcPct val="90000"/>
              </a:lnSpc>
              <a:spcBef>
                <a:spcPts val="1024"/>
              </a:spcBef>
              <a:buFont typeface="Arial" pitchFamily="34" charset="0"/>
              <a:buChar char="•"/>
              <a:defRPr lang="de-DE" sz="4267" kern="1200" baseline="0" dirty="0" smtClean="0">
                <a:solidFill>
                  <a:srgbClr val="797979"/>
                </a:solidFill>
                <a:latin typeface="Segoe UI Light" pitchFamily="34" charset="0"/>
                <a:ea typeface="+mj-ea"/>
                <a:cs typeface="+mj-cs"/>
              </a:defRPr>
            </a:lvl1pPr>
            <a:lvl2pPr marL="711148" indent="-366158">
              <a:lnSpc>
                <a:spcPct val="90000"/>
              </a:lnSpc>
              <a:spcBef>
                <a:spcPts val="1024"/>
              </a:spcBef>
              <a:buFont typeface="Arial" pitchFamily="34" charset="0"/>
              <a:buChar char="•"/>
              <a:defRPr sz="2667">
                <a:solidFill>
                  <a:srgbClr val="797979"/>
                </a:solidFill>
              </a:defRPr>
            </a:lvl2pPr>
            <a:lvl3pPr marL="954545" indent="-325943">
              <a:lnSpc>
                <a:spcPct val="90000"/>
              </a:lnSpc>
              <a:spcBef>
                <a:spcPts val="1024"/>
              </a:spcBef>
              <a:buFont typeface="Arial" pitchFamily="34" charset="0"/>
              <a:buChar char="•"/>
              <a:defRPr sz="2400">
                <a:solidFill>
                  <a:srgbClr val="797979"/>
                </a:solidFill>
              </a:defRPr>
            </a:lvl3pPr>
            <a:lvl4pPr marL="1545051" indent="-287843">
              <a:lnSpc>
                <a:spcPct val="90000"/>
              </a:lnSpc>
              <a:spcBef>
                <a:spcPts val="1024"/>
              </a:spcBef>
              <a:buFont typeface="Arial" pitchFamily="34" charset="0"/>
              <a:buChar char="•"/>
              <a:defRPr sz="2000">
                <a:solidFill>
                  <a:srgbClr val="797979"/>
                </a:solidFill>
              </a:defRPr>
            </a:lvl4pPr>
            <a:lvl5pPr marL="1788450" indent="-306895">
              <a:lnSpc>
                <a:spcPct val="90000"/>
              </a:lnSpc>
              <a:spcBef>
                <a:spcPts val="1024"/>
              </a:spcBef>
              <a:buFont typeface="Arial" pitchFamily="34" charset="0"/>
              <a:buChar char="•"/>
              <a:defRPr sz="2000">
                <a:solidFill>
                  <a:srgbClr val="797979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8" name="Picture 29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687" y="6062224"/>
            <a:ext cx="1605608" cy="342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2513122"/>
      </p:ext>
    </p:extLst>
  </p:cSld>
  <p:clrMapOvr>
    <a:masterClrMapping/>
  </p:clrMapOvr>
  <p:transition spd="slow">
    <p:push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248" y="228605"/>
            <a:ext cx="11151917" cy="747897"/>
          </a:xfrm>
        </p:spPr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19248" y="1447799"/>
            <a:ext cx="11151917" cy="2043636"/>
          </a:xfrm>
          <a:prstGeom prst="rect">
            <a:avLst/>
          </a:prstGeom>
        </p:spPr>
        <p:txBody>
          <a:bodyPr/>
          <a:lstStyle>
            <a:lvl1pPr marL="284149" indent="-284149">
              <a:buFont typeface="Wingdings" pitchFamily="2" charset="2"/>
              <a:buChar char=""/>
              <a:defRPr sz="4000"/>
            </a:lvl1pPr>
            <a:lvl2pPr marL="517499" indent="-233351">
              <a:buFont typeface="Wingdings" pitchFamily="2" charset="2"/>
              <a:buChar char=""/>
              <a:defRPr>
                <a:latin typeface="+mn-lt"/>
              </a:defRPr>
            </a:lvl2pPr>
            <a:lvl3pPr marL="741325" indent="-223828">
              <a:buFont typeface="Wingdings" pitchFamily="2" charset="2"/>
              <a:buChar char=""/>
              <a:tabLst/>
              <a:defRPr>
                <a:latin typeface="+mn-lt"/>
              </a:defRPr>
            </a:lvl3pPr>
            <a:lvl4pPr marL="914354" indent="-173030">
              <a:buFont typeface="Wingdings" pitchFamily="2" charset="2"/>
              <a:buChar char=""/>
              <a:defRPr>
                <a:latin typeface="+mn-lt"/>
              </a:defRPr>
            </a:lvl4pPr>
            <a:lvl5pPr marL="1087383" indent="-173030">
              <a:buFont typeface="Wingdings" pitchFamily="2" charset="2"/>
              <a:buChar char=""/>
              <a:tabLst/>
              <a:defRPr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520836" y="6399557"/>
            <a:ext cx="560832" cy="219456"/>
          </a:xfrm>
          <a:prstGeom prst="rect">
            <a:avLst/>
          </a:prstGeom>
        </p:spPr>
        <p:txBody>
          <a:bodyPr lIns="121899" tIns="60949" rIns="121899" bIns="60949" anchor="ctr"/>
          <a:lstStyle>
            <a:lvl1pPr algn="l">
              <a:defRPr sz="160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1pPr>
          </a:lstStyle>
          <a:p>
            <a:pPr defTabSz="914317"/>
            <a:fld id="{727B4C2D-45E2-4621-8491-2995EB46A674}" type="slidenum">
              <a:rPr lang="en-US" smtClean="0">
                <a:gradFill>
                  <a:gsLst>
                    <a:gs pos="100000">
                      <a:srgbClr val="797A7D"/>
                    </a:gs>
                    <a:gs pos="0">
                      <a:srgbClr val="797A7D"/>
                    </a:gs>
                  </a:gsLst>
                  <a:lin ang="5400000" scaled="0"/>
                </a:gradFill>
              </a:rPr>
              <a:pPr defTabSz="914317"/>
              <a:t>‹Nr.›</a:t>
            </a:fld>
            <a:endParaRPr lang="en-US" dirty="0">
              <a:gradFill>
                <a:gsLst>
                  <a:gs pos="100000">
                    <a:srgbClr val="797A7D"/>
                  </a:gs>
                  <a:gs pos="0">
                    <a:srgbClr val="797A7D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185773704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6"/>
            <a:ext cx="11653523" cy="2050989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114" indent="0">
              <a:buNone/>
              <a:defRPr/>
            </a:lvl3pPr>
            <a:lvl4pPr marL="448227" indent="0">
              <a:buNone/>
              <a:defRPr/>
            </a:lvl4pPr>
            <a:lvl5pPr marL="672342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3132815"/>
      </p:ext>
    </p:extLst>
  </p:cSld>
  <p:clrMapOvr>
    <a:masterClrMapping/>
  </p:clrMapOvr>
  <p:transition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19252" y="1447809"/>
            <a:ext cx="11151917" cy="197592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396"/>
              </a:spcBef>
              <a:buNone/>
              <a:defRPr sz="4000" b="0" i="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  <a:latin typeface="+mn-lt"/>
                <a:cs typeface="Segoe Pro Light"/>
              </a:defRPr>
            </a:lvl1pPr>
            <a:lvl2pPr marL="0" indent="0">
              <a:buNone/>
              <a:defRPr sz="2000" b="0" i="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  <a:latin typeface="+mn-lt"/>
                <a:cs typeface="Segoe Pro Light"/>
              </a:defRPr>
            </a:lvl2pPr>
            <a:lvl3pPr marL="231408" indent="0">
              <a:buNone/>
              <a:defRPr sz="2000" b="0" i="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  <a:latin typeface="+mn-lt"/>
                <a:cs typeface="Segoe Pro Light"/>
              </a:defRPr>
            </a:lvl3pPr>
            <a:lvl4pPr marL="456471" indent="0">
              <a:buNone/>
              <a:defRPr sz="2000" b="0" i="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  <a:latin typeface="+mn-lt"/>
                <a:cs typeface="Segoe Pro Light"/>
              </a:defRPr>
            </a:lvl4pPr>
            <a:lvl5pPr marL="692635" indent="0">
              <a:buNone/>
              <a:defRPr sz="2000" b="0" i="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  <a:latin typeface="+mn-lt"/>
                <a:cs typeface="Segoe Pr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520837" y="6399557"/>
            <a:ext cx="560832" cy="219456"/>
          </a:xfrm>
          <a:prstGeom prst="rect">
            <a:avLst/>
          </a:prstGeom>
        </p:spPr>
        <p:txBody>
          <a:bodyPr lIns="91288" tIns="45644" rIns="91288" bIns="45644" anchor="ctr"/>
          <a:lstStyle>
            <a:lvl1pPr algn="l">
              <a:defRPr sz="160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1pPr>
          </a:lstStyle>
          <a:p>
            <a:fld id="{727B4C2D-45E2-4621-8491-2995EB46A674}" type="slidenum">
              <a:rPr lang="en-US" smtClean="0">
                <a:gradFill>
                  <a:gsLst>
                    <a:gs pos="100000">
                      <a:srgbClr val="797A7D"/>
                    </a:gs>
                    <a:gs pos="0">
                      <a:srgbClr val="797A7D"/>
                    </a:gs>
                  </a:gsLst>
                  <a:lin ang="5400000" scaled="0"/>
                </a:gradFill>
              </a:rPr>
              <a:pPr/>
              <a:t>‹Nr.›</a:t>
            </a:fld>
            <a:endParaRPr lang="en-US" dirty="0">
              <a:gradFill>
                <a:gsLst>
                  <a:gs pos="100000">
                    <a:srgbClr val="797A7D"/>
                  </a:gs>
                  <a:gs pos="0">
                    <a:srgbClr val="797A7D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133061815"/>
      </p:ext>
    </p:extLst>
  </p:cSld>
  <p:clrMapOvr>
    <a:masterClrMapping/>
  </p:clrMapOvr>
  <p:transition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2E6EE"/>
              </a:gs>
              <a:gs pos="43000">
                <a:sysClr val="window" lastClr="FFFFFF"/>
              </a:gs>
            </a:gsLst>
            <a:lin ang="162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lIns="91412" tIns="45707" rIns="91412" bIns="45707" rtlCol="0" anchor="ctr"/>
          <a:lstStyle/>
          <a:p>
            <a:pPr algn="ctr" defTabSz="914088"/>
            <a:endParaRPr lang="en-US" sz="1900" ker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45536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Abschnitts-&#10;über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562521" y="304802"/>
            <a:ext cx="11102099" cy="88639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6400" baseline="0">
                <a:solidFill>
                  <a:srgbClr val="797979"/>
                </a:solidFill>
                <a:latin typeface="Segoe UI Ligh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platzhalter 9"/>
          <p:cNvSpPr>
            <a:spLocks noGrp="1"/>
          </p:cNvSpPr>
          <p:nvPr>
            <p:ph type="body" sz="quarter" idx="10"/>
          </p:nvPr>
        </p:nvSpPr>
        <p:spPr>
          <a:xfrm>
            <a:off x="564098" y="1700808"/>
            <a:ext cx="11100524" cy="40324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1219140" rtl="0" eaLnBrk="1" latinLnBrk="0" hangingPunct="1">
              <a:lnSpc>
                <a:spcPct val="90000"/>
              </a:lnSpc>
              <a:spcBef>
                <a:spcPts val="1024"/>
              </a:spcBef>
              <a:buFont typeface="Arial" pitchFamily="34" charset="0"/>
              <a:buNone/>
              <a:defRPr lang="de-DE" sz="4267" kern="1200" baseline="0" dirty="0" smtClean="0">
                <a:solidFill>
                  <a:srgbClr val="797979"/>
                </a:solidFill>
                <a:latin typeface="Segoe UI Light" pitchFamily="34" charset="0"/>
                <a:ea typeface="+mj-ea"/>
                <a:cs typeface="+mj-cs"/>
              </a:defRPr>
            </a:lvl1pPr>
            <a:lvl2pPr marL="711165" indent="-366166">
              <a:lnSpc>
                <a:spcPct val="90000"/>
              </a:lnSpc>
              <a:spcBef>
                <a:spcPts val="1024"/>
              </a:spcBef>
              <a:buFont typeface="Arial" pitchFamily="34" charset="0"/>
              <a:buChar char="•"/>
              <a:defRPr sz="2667">
                <a:solidFill>
                  <a:srgbClr val="797979"/>
                </a:solidFill>
              </a:defRPr>
            </a:lvl2pPr>
            <a:lvl3pPr marL="954569" indent="-325951">
              <a:lnSpc>
                <a:spcPct val="90000"/>
              </a:lnSpc>
              <a:spcBef>
                <a:spcPts val="1024"/>
              </a:spcBef>
              <a:buFont typeface="Arial" pitchFamily="34" charset="0"/>
              <a:buChar char="•"/>
              <a:defRPr sz="2400">
                <a:solidFill>
                  <a:srgbClr val="797979"/>
                </a:solidFill>
              </a:defRPr>
            </a:lvl3pPr>
            <a:lvl4pPr marL="1545089" indent="-287851">
              <a:lnSpc>
                <a:spcPct val="90000"/>
              </a:lnSpc>
              <a:spcBef>
                <a:spcPts val="1024"/>
              </a:spcBef>
              <a:buFont typeface="Arial" pitchFamily="34" charset="0"/>
              <a:buChar char="•"/>
              <a:defRPr sz="2000">
                <a:solidFill>
                  <a:srgbClr val="797979"/>
                </a:solidFill>
              </a:defRPr>
            </a:lvl4pPr>
            <a:lvl5pPr marL="1788494" indent="-306903">
              <a:lnSpc>
                <a:spcPct val="90000"/>
              </a:lnSpc>
              <a:spcBef>
                <a:spcPts val="1024"/>
              </a:spcBef>
              <a:buFont typeface="Arial" pitchFamily="34" charset="0"/>
              <a:buChar char="•"/>
              <a:defRPr sz="2000">
                <a:solidFill>
                  <a:srgbClr val="797979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515" y="6323661"/>
            <a:ext cx="1602316" cy="340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5439365"/>
      </p:ext>
    </p:extLst>
  </p:cSld>
  <p:clrMapOvr>
    <a:masterClrMapping/>
  </p:clrMapOvr>
  <p:transition spd="slow">
    <p:push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59020" y="1189177"/>
            <a:ext cx="11473969" cy="1931323"/>
          </a:xfrm>
        </p:spPr>
        <p:txBody>
          <a:bodyPr lIns="164592" rIns="164592"/>
          <a:lstStyle>
            <a:lvl1pPr marL="0" indent="0">
              <a:buNone/>
              <a:defRPr sz="3531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168080" indent="0">
              <a:buNone/>
              <a:defRPr/>
            </a:lvl3pPr>
            <a:lvl4pPr marL="336160" indent="0">
              <a:buNone/>
              <a:defRPr/>
            </a:lvl4pPr>
            <a:lvl5pPr marL="504241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045580"/>
      </p:ext>
    </p:extLst>
  </p:cSld>
  <p:clrMapOvr>
    <a:masterClrMapping/>
  </p:clrMapOvr>
  <p:transition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5645" y="-27384"/>
            <a:ext cx="10559996" cy="638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950732"/>
      </p:ext>
    </p:extLst>
  </p:cSld>
  <p:clrMapOvr>
    <a:masterClrMapping/>
  </p:clrMapOvr>
  <p:transition spd="slow">
    <p:push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6402" y="-26627"/>
            <a:ext cx="10559996" cy="638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155032"/>
      </p:ext>
    </p:extLst>
  </p:cSld>
  <p:clrMapOvr>
    <a:masterClrMapping/>
  </p:clrMapOvr>
  <p:transition spd="slow">
    <p:push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5225" y="-27384"/>
            <a:ext cx="10559996" cy="638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499979"/>
      </p:ext>
    </p:extLst>
  </p:cSld>
  <p:clrMapOvr>
    <a:masterClrMapping/>
  </p:clrMapOvr>
  <p:transition spd="slow">
    <p:push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4467" y="-27384"/>
            <a:ext cx="10559996" cy="638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063671"/>
      </p:ext>
    </p:extLst>
  </p:cSld>
  <p:clrMapOvr>
    <a:masterClrMapping/>
  </p:clrMapOvr>
  <p:transition spd="slow">
    <p:push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4467" y="-27384"/>
            <a:ext cx="10559996" cy="638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296725"/>
      </p:ext>
    </p:extLst>
  </p:cSld>
  <p:clrMapOvr>
    <a:masterClrMapping/>
  </p:clrMapOvr>
  <p:transition spd="slow">
    <p:push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0433" y="-27384"/>
            <a:ext cx="10559996" cy="638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035875"/>
      </p:ext>
    </p:extLst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063129"/>
          </a:xfrm>
        </p:spPr>
        <p:txBody>
          <a:bodyPr>
            <a:spAutoFit/>
          </a:bodyPr>
          <a:lstStyle>
            <a:lvl1pPr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3423481"/>
      </p:ext>
    </p:extLst>
  </p:cSld>
  <p:clrMapOvr>
    <a:masterClrMapping/>
  </p:clrMapOvr>
  <p:transition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bschnitts-&#10;überschrift">
    <p:bg>
      <p:bgPr>
        <a:solidFill>
          <a:srgbClr val="6821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31371" y="1604797"/>
            <a:ext cx="12167312" cy="13295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0" i="0" spc="-100" baseline="0">
                <a:solidFill>
                  <a:schemeClr val="bg1"/>
                </a:solidFill>
                <a:latin typeface="Segoe UI Light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31375" y="3039090"/>
            <a:ext cx="8141895" cy="4431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067" kern="1200" spc="-100" baseline="0" dirty="0">
                <a:solidFill>
                  <a:schemeClr val="bg1"/>
                </a:solidFill>
                <a:latin typeface="Segoe UI Light" pitchFamily="34" charset="0"/>
                <a:ea typeface="+mn-ea"/>
                <a:cs typeface="+mn-cs"/>
              </a:defRPr>
            </a:lvl1pPr>
          </a:lstStyle>
          <a:p>
            <a:pPr marL="0" lvl="0" indent="0" algn="l" defTabSz="914290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None/>
            </a:pPr>
            <a:r>
              <a:rPr lang="en-US" dirty="0"/>
              <a:t>Speaker name, title</a:t>
            </a:r>
          </a:p>
        </p:txBody>
      </p:sp>
    </p:spTree>
    <p:extLst>
      <p:ext uri="{BB962C8B-B14F-4D97-AF65-F5344CB8AC3E}">
        <p14:creationId xmlns:p14="http://schemas.microsoft.com/office/powerpoint/2010/main" val="2117258630"/>
      </p:ext>
    </p:extLst>
  </p:cSld>
  <p:clrMapOvr>
    <a:masterClrMapping/>
  </p:clrMapOvr>
  <p:transition spd="slow">
    <p:push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bschnitts-&#10;überschrift">
    <p:bg>
      <p:bgPr>
        <a:solidFill>
          <a:srgbClr val="00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31371" y="1604797"/>
            <a:ext cx="12167312" cy="13295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0" i="0" spc="-100" baseline="0">
                <a:solidFill>
                  <a:schemeClr val="bg1"/>
                </a:solidFill>
                <a:latin typeface="Segoe UI Light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31375" y="3039090"/>
            <a:ext cx="8141895" cy="4431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067" kern="1200" spc="-100" baseline="0" dirty="0">
                <a:solidFill>
                  <a:schemeClr val="bg1"/>
                </a:solidFill>
                <a:latin typeface="Segoe UI Light" pitchFamily="34" charset="0"/>
                <a:ea typeface="+mn-ea"/>
                <a:cs typeface="+mn-cs"/>
              </a:defRPr>
            </a:lvl1pPr>
          </a:lstStyle>
          <a:p>
            <a:pPr marL="0" lvl="0" indent="0" algn="l" defTabSz="914290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None/>
            </a:pPr>
            <a:r>
              <a:rPr lang="en-US" dirty="0"/>
              <a:t>Speaker name, title</a:t>
            </a:r>
          </a:p>
        </p:txBody>
      </p:sp>
    </p:spTree>
    <p:extLst>
      <p:ext uri="{BB962C8B-B14F-4D97-AF65-F5344CB8AC3E}">
        <p14:creationId xmlns:p14="http://schemas.microsoft.com/office/powerpoint/2010/main" val="2860302496"/>
      </p:ext>
    </p:extLst>
  </p:cSld>
  <p:clrMapOvr>
    <a:masterClrMapping/>
  </p:clrMapOvr>
  <p:transition spd="slow">
    <p:push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bschnitts-&#10;überschrift">
    <p:bg>
      <p:bgPr>
        <a:solidFill>
          <a:srgbClr val="00BC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31371" y="1604797"/>
            <a:ext cx="12167312" cy="13295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0" i="0" spc="-100" baseline="0">
                <a:solidFill>
                  <a:schemeClr val="bg1"/>
                </a:solidFill>
                <a:latin typeface="Segoe UI Light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31375" y="3039090"/>
            <a:ext cx="8141895" cy="4431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067" kern="1200" spc="-100" baseline="0" dirty="0">
                <a:solidFill>
                  <a:schemeClr val="bg1"/>
                </a:solidFill>
                <a:latin typeface="Segoe UI Light" pitchFamily="34" charset="0"/>
                <a:ea typeface="+mn-ea"/>
                <a:cs typeface="+mn-cs"/>
              </a:defRPr>
            </a:lvl1pPr>
          </a:lstStyle>
          <a:p>
            <a:pPr marL="0" lvl="0" indent="0" algn="l" defTabSz="914290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None/>
            </a:pPr>
            <a:r>
              <a:rPr lang="en-US" dirty="0"/>
              <a:t>Speaker name, title</a:t>
            </a:r>
          </a:p>
        </p:txBody>
      </p:sp>
    </p:spTree>
    <p:extLst>
      <p:ext uri="{BB962C8B-B14F-4D97-AF65-F5344CB8AC3E}">
        <p14:creationId xmlns:p14="http://schemas.microsoft.com/office/powerpoint/2010/main" val="3134342542"/>
      </p:ext>
    </p:extLst>
  </p:cSld>
  <p:clrMapOvr>
    <a:masterClrMapping/>
  </p:clrMapOvr>
  <p:transition spd="slow">
    <p:push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Abschnitts-&#10;überschrift">
    <p:bg>
      <p:bgPr>
        <a:solidFill>
          <a:srgbClr val="009E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31371" y="1604797"/>
            <a:ext cx="12167312" cy="13295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0" i="0" spc="-100" baseline="0">
                <a:solidFill>
                  <a:schemeClr val="bg1"/>
                </a:solidFill>
                <a:latin typeface="Segoe UI Light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31375" y="3039090"/>
            <a:ext cx="8141895" cy="4431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067" kern="1200" spc="-100" baseline="0" dirty="0">
                <a:solidFill>
                  <a:schemeClr val="bg1"/>
                </a:solidFill>
                <a:latin typeface="Segoe UI Light" pitchFamily="34" charset="0"/>
                <a:ea typeface="+mn-ea"/>
                <a:cs typeface="+mn-cs"/>
              </a:defRPr>
            </a:lvl1pPr>
          </a:lstStyle>
          <a:p>
            <a:pPr marL="0" lvl="0" indent="0" algn="l" defTabSz="914290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None/>
            </a:pPr>
            <a:r>
              <a:rPr lang="en-US" dirty="0"/>
              <a:t>Speaker name, title</a:t>
            </a:r>
          </a:p>
        </p:txBody>
      </p:sp>
    </p:spTree>
    <p:extLst>
      <p:ext uri="{BB962C8B-B14F-4D97-AF65-F5344CB8AC3E}">
        <p14:creationId xmlns:p14="http://schemas.microsoft.com/office/powerpoint/2010/main" val="1108017974"/>
      </p:ext>
    </p:extLst>
  </p:cSld>
  <p:clrMapOvr>
    <a:masterClrMapping/>
  </p:clrMapOvr>
  <p:transition spd="slow">
    <p:push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Abschnitts-&#10;überschrift">
    <p:bg>
      <p:bgPr>
        <a:solidFill>
          <a:srgbClr val="FF8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31371" y="1604797"/>
            <a:ext cx="12167312" cy="13295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0" i="0" spc="-100" baseline="0">
                <a:solidFill>
                  <a:schemeClr val="bg1"/>
                </a:solidFill>
                <a:latin typeface="Segoe UI Light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31375" y="3039090"/>
            <a:ext cx="8141895" cy="4431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067" kern="1200" spc="-100" baseline="0" dirty="0">
                <a:solidFill>
                  <a:schemeClr val="bg1"/>
                </a:solidFill>
                <a:latin typeface="Segoe UI Light" pitchFamily="34" charset="0"/>
                <a:ea typeface="+mn-ea"/>
                <a:cs typeface="+mn-cs"/>
              </a:defRPr>
            </a:lvl1pPr>
          </a:lstStyle>
          <a:p>
            <a:pPr marL="0" lvl="0" indent="0" algn="l" defTabSz="914290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None/>
            </a:pPr>
            <a:r>
              <a:rPr lang="en-US" dirty="0"/>
              <a:t>Speaker name, title</a:t>
            </a:r>
          </a:p>
        </p:txBody>
      </p:sp>
    </p:spTree>
    <p:extLst>
      <p:ext uri="{BB962C8B-B14F-4D97-AF65-F5344CB8AC3E}">
        <p14:creationId xmlns:p14="http://schemas.microsoft.com/office/powerpoint/2010/main" val="1888115732"/>
      </p:ext>
    </p:extLst>
  </p:cSld>
  <p:clrMapOvr>
    <a:masterClrMapping/>
  </p:clrMapOvr>
  <p:transition spd="slow">
    <p:push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Abschnitts-&#10;überschrift">
    <p:bg>
      <p:bgPr>
        <a:solidFill>
          <a:srgbClr val="BA14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31371" y="1604797"/>
            <a:ext cx="12167312" cy="13295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0" i="0" spc="-100" baseline="0">
                <a:solidFill>
                  <a:schemeClr val="bg1"/>
                </a:solidFill>
                <a:latin typeface="Segoe UI Light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31375" y="3039090"/>
            <a:ext cx="8141895" cy="4431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067" kern="1200" spc="-100" baseline="0" dirty="0">
                <a:solidFill>
                  <a:schemeClr val="bg1"/>
                </a:solidFill>
                <a:latin typeface="Segoe UI Light" pitchFamily="34" charset="0"/>
                <a:ea typeface="+mn-ea"/>
                <a:cs typeface="+mn-cs"/>
              </a:defRPr>
            </a:lvl1pPr>
          </a:lstStyle>
          <a:p>
            <a:pPr marL="0" lvl="0" indent="0" algn="l" defTabSz="914290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None/>
            </a:pPr>
            <a:r>
              <a:rPr lang="en-US" dirty="0"/>
              <a:t>Speaker name, title</a:t>
            </a:r>
          </a:p>
        </p:txBody>
      </p:sp>
    </p:spTree>
    <p:extLst>
      <p:ext uri="{BB962C8B-B14F-4D97-AF65-F5344CB8AC3E}">
        <p14:creationId xmlns:p14="http://schemas.microsoft.com/office/powerpoint/2010/main" val="368541939"/>
      </p:ext>
    </p:extLst>
  </p:cSld>
  <p:clrMapOvr>
    <a:masterClrMapping/>
  </p:clrMapOvr>
  <p:transition spd="slow">
    <p:push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Abschnitts-&#10;über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31371" y="1604797"/>
            <a:ext cx="12167312" cy="13295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0" i="0" spc="-100" baseline="0">
                <a:solidFill>
                  <a:srgbClr val="68217A"/>
                </a:solidFill>
                <a:latin typeface="Segoe UI Light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31375" y="3039090"/>
            <a:ext cx="8141895" cy="4431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067" kern="1200" spc="-100" baseline="0" dirty="0">
                <a:solidFill>
                  <a:srgbClr val="68217A"/>
                </a:solidFill>
                <a:latin typeface="Segoe UI Light" pitchFamily="34" charset="0"/>
                <a:ea typeface="+mn-ea"/>
                <a:cs typeface="+mn-cs"/>
              </a:defRPr>
            </a:lvl1pPr>
          </a:lstStyle>
          <a:p>
            <a:pPr marL="0" lvl="0" indent="0" algn="l" defTabSz="914290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None/>
            </a:pPr>
            <a:r>
              <a:rPr lang="en-US" dirty="0"/>
              <a:t>Speaker name, title</a:t>
            </a:r>
          </a:p>
        </p:txBody>
      </p:sp>
    </p:spTree>
    <p:extLst>
      <p:ext uri="{BB962C8B-B14F-4D97-AF65-F5344CB8AC3E}">
        <p14:creationId xmlns:p14="http://schemas.microsoft.com/office/powerpoint/2010/main" val="3082004249"/>
      </p:ext>
    </p:extLst>
  </p:cSld>
  <p:clrMapOvr>
    <a:masterClrMapping/>
  </p:clrMapOvr>
  <p:transition spd="slow">
    <p:push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Abschnitts-&#10;über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31371" y="1604797"/>
            <a:ext cx="12167312" cy="13295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0" i="0" spc="-100" baseline="0">
                <a:solidFill>
                  <a:srgbClr val="003D7F"/>
                </a:solidFill>
                <a:latin typeface="Segoe UI Light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31375" y="3039090"/>
            <a:ext cx="8141895" cy="4431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067" kern="1200" spc="-100" baseline="0" dirty="0">
                <a:solidFill>
                  <a:srgbClr val="003D7F"/>
                </a:solidFill>
                <a:latin typeface="Segoe UI Light" pitchFamily="34" charset="0"/>
                <a:ea typeface="+mn-ea"/>
                <a:cs typeface="+mn-cs"/>
              </a:defRPr>
            </a:lvl1pPr>
          </a:lstStyle>
          <a:p>
            <a:pPr marL="0" lvl="0" indent="0" algn="l" defTabSz="914290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None/>
            </a:pPr>
            <a:r>
              <a:rPr lang="en-US" dirty="0"/>
              <a:t>Speaker name, title</a:t>
            </a:r>
          </a:p>
        </p:txBody>
      </p:sp>
    </p:spTree>
    <p:extLst>
      <p:ext uri="{BB962C8B-B14F-4D97-AF65-F5344CB8AC3E}">
        <p14:creationId xmlns:p14="http://schemas.microsoft.com/office/powerpoint/2010/main" val="385399575"/>
      </p:ext>
    </p:extLst>
  </p:cSld>
  <p:clrMapOvr>
    <a:masterClrMapping/>
  </p:clrMapOvr>
  <p:transition spd="slow">
    <p:push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Abschnitts-&#10;über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9711647" y="6213310"/>
            <a:ext cx="2241007" cy="3364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31371" y="1604797"/>
            <a:ext cx="12167312" cy="13295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0" i="0" spc="-100" baseline="0">
                <a:solidFill>
                  <a:srgbClr val="00BCF2"/>
                </a:solidFill>
                <a:latin typeface="Segoe UI Light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31375" y="3039090"/>
            <a:ext cx="8141895" cy="4431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067" kern="1200" spc="-100" baseline="0" dirty="0">
                <a:solidFill>
                  <a:srgbClr val="00BCF2"/>
                </a:solidFill>
                <a:latin typeface="Segoe UI Light" pitchFamily="34" charset="0"/>
                <a:ea typeface="+mn-ea"/>
                <a:cs typeface="+mn-cs"/>
              </a:defRPr>
            </a:lvl1pPr>
          </a:lstStyle>
          <a:p>
            <a:pPr marL="0" lvl="0" indent="0" algn="l" defTabSz="914290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None/>
            </a:pPr>
            <a:r>
              <a:rPr lang="en-US" dirty="0"/>
              <a:t>Speaker name, title</a:t>
            </a:r>
          </a:p>
        </p:txBody>
      </p:sp>
    </p:spTree>
    <p:extLst>
      <p:ext uri="{BB962C8B-B14F-4D97-AF65-F5344CB8AC3E}">
        <p14:creationId xmlns:p14="http://schemas.microsoft.com/office/powerpoint/2010/main" val="4152976955"/>
      </p:ext>
    </p:extLst>
  </p:cSld>
  <p:clrMapOvr>
    <a:masterClrMapping/>
  </p:clrMapOvr>
  <p:transition spd="slow">
    <p:push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Abschnitts-&#10;über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9711647" y="6213310"/>
            <a:ext cx="2241007" cy="3364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31371" y="1604797"/>
            <a:ext cx="12167312" cy="13295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0" i="0" spc="-100" baseline="0">
                <a:solidFill>
                  <a:srgbClr val="009E49"/>
                </a:solidFill>
                <a:latin typeface="Segoe UI Light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31375" y="3039090"/>
            <a:ext cx="8141895" cy="4431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067" kern="1200" spc="-100" baseline="0" dirty="0">
                <a:solidFill>
                  <a:srgbClr val="009E49"/>
                </a:solidFill>
                <a:latin typeface="Segoe UI Light" pitchFamily="34" charset="0"/>
                <a:ea typeface="+mn-ea"/>
                <a:cs typeface="+mn-cs"/>
              </a:defRPr>
            </a:lvl1pPr>
          </a:lstStyle>
          <a:p>
            <a:pPr marL="0" lvl="0" indent="0" algn="l" defTabSz="914290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None/>
            </a:pPr>
            <a:r>
              <a:rPr lang="en-US" dirty="0"/>
              <a:t>Speaker name, title</a:t>
            </a:r>
          </a:p>
        </p:txBody>
      </p:sp>
    </p:spTree>
    <p:extLst>
      <p:ext uri="{BB962C8B-B14F-4D97-AF65-F5344CB8AC3E}">
        <p14:creationId xmlns:p14="http://schemas.microsoft.com/office/powerpoint/2010/main" val="1700721509"/>
      </p:ext>
    </p:extLst>
  </p:cSld>
  <p:clrMapOvr>
    <a:masterClrMapping/>
  </p:clrMapOvr>
  <p:transition spd="slow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063129"/>
          </a:xfrm>
        </p:spPr>
        <p:txBody>
          <a:bodyPr>
            <a:spAutoFit/>
          </a:bodyPr>
          <a:lstStyle>
            <a:lvl1pPr>
              <a:defRPr sz="3529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6029745"/>
      </p:ext>
    </p:extLst>
  </p:cSld>
  <p:clrMapOvr>
    <a:masterClrMapping/>
  </p:clrMapOvr>
  <p:transition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Abschnitts-&#10;über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9711647" y="6213310"/>
            <a:ext cx="2241007" cy="3364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31371" y="1604797"/>
            <a:ext cx="12167312" cy="13295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0" i="0" spc="-100" baseline="0">
                <a:solidFill>
                  <a:srgbClr val="FF8C00"/>
                </a:solidFill>
                <a:latin typeface="Segoe UI Light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31375" y="3039090"/>
            <a:ext cx="8141895" cy="4431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067" kern="1200" spc="-100" baseline="0" dirty="0">
                <a:solidFill>
                  <a:srgbClr val="FF8C00"/>
                </a:solidFill>
                <a:latin typeface="Segoe UI Light" pitchFamily="34" charset="0"/>
                <a:ea typeface="+mn-ea"/>
                <a:cs typeface="+mn-cs"/>
              </a:defRPr>
            </a:lvl1pPr>
          </a:lstStyle>
          <a:p>
            <a:pPr marL="0" lvl="0" indent="0" algn="l" defTabSz="914290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None/>
            </a:pPr>
            <a:r>
              <a:rPr lang="en-US" dirty="0"/>
              <a:t>Speaker name, title</a:t>
            </a:r>
          </a:p>
        </p:txBody>
      </p:sp>
    </p:spTree>
    <p:extLst>
      <p:ext uri="{BB962C8B-B14F-4D97-AF65-F5344CB8AC3E}">
        <p14:creationId xmlns:p14="http://schemas.microsoft.com/office/powerpoint/2010/main" val="1312475439"/>
      </p:ext>
    </p:extLst>
  </p:cSld>
  <p:clrMapOvr>
    <a:masterClrMapping/>
  </p:clrMapOvr>
  <p:transition spd="slow">
    <p:push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Abschnitts-&#10;über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9711647" y="6213310"/>
            <a:ext cx="2241007" cy="3364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31371" y="1604797"/>
            <a:ext cx="12167312" cy="13295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0" i="0" spc="-100" baseline="0">
                <a:solidFill>
                  <a:srgbClr val="BA141A"/>
                </a:solidFill>
                <a:latin typeface="Segoe UI Light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31375" y="3039090"/>
            <a:ext cx="8141895" cy="4431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067" kern="1200" spc="-100" baseline="0" dirty="0">
                <a:solidFill>
                  <a:srgbClr val="BA141A"/>
                </a:solidFill>
                <a:latin typeface="Segoe UI Light" pitchFamily="34" charset="0"/>
                <a:ea typeface="+mn-ea"/>
                <a:cs typeface="+mn-cs"/>
              </a:defRPr>
            </a:lvl1pPr>
          </a:lstStyle>
          <a:p>
            <a:pPr marL="0" lvl="0" indent="0" algn="l" defTabSz="914290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None/>
            </a:pPr>
            <a:r>
              <a:rPr lang="en-US" dirty="0"/>
              <a:t>Speaker name, title</a:t>
            </a:r>
          </a:p>
        </p:txBody>
      </p:sp>
    </p:spTree>
    <p:extLst>
      <p:ext uri="{BB962C8B-B14F-4D97-AF65-F5344CB8AC3E}">
        <p14:creationId xmlns:p14="http://schemas.microsoft.com/office/powerpoint/2010/main" val="474068227"/>
      </p:ext>
    </p:extLst>
  </p:cSld>
  <p:clrMapOvr>
    <a:masterClrMapping/>
  </p:clrMapOvr>
  <p:transition spd="slow">
    <p:push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Abschnitts-&#10;über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562521" y="304800"/>
            <a:ext cx="11102099" cy="98488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6400" baseline="0">
                <a:solidFill>
                  <a:srgbClr val="797979"/>
                </a:solidFill>
                <a:latin typeface="Segoe UI Ligh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black">
          <a:xfrm>
            <a:off x="10216119" y="6339250"/>
            <a:ext cx="1736535" cy="258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104" y="6021288"/>
            <a:ext cx="1580515" cy="56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platzhalter 9"/>
          <p:cNvSpPr>
            <a:spLocks noGrp="1"/>
          </p:cNvSpPr>
          <p:nvPr>
            <p:ph type="body" sz="quarter" idx="10"/>
          </p:nvPr>
        </p:nvSpPr>
        <p:spPr>
          <a:xfrm>
            <a:off x="564098" y="1700808"/>
            <a:ext cx="11100524" cy="40324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024"/>
              </a:spcBef>
              <a:buFont typeface="Arial" pitchFamily="34" charset="0"/>
              <a:buNone/>
              <a:defRPr lang="de-DE" sz="4267" kern="1200" baseline="0" dirty="0" smtClean="0">
                <a:solidFill>
                  <a:srgbClr val="797979"/>
                </a:solidFill>
                <a:latin typeface="Segoe UI Light" pitchFamily="34" charset="0"/>
                <a:ea typeface="+mj-ea"/>
                <a:cs typeface="+mj-cs"/>
              </a:defRPr>
            </a:lvl1pPr>
            <a:lvl2pPr marL="711182" indent="-366175">
              <a:lnSpc>
                <a:spcPct val="90000"/>
              </a:lnSpc>
              <a:spcBef>
                <a:spcPts val="1024"/>
              </a:spcBef>
              <a:buFont typeface="Arial" pitchFamily="34" charset="0"/>
              <a:buChar char="•"/>
              <a:defRPr sz="2667">
                <a:solidFill>
                  <a:srgbClr val="797979"/>
                </a:solidFill>
              </a:defRPr>
            </a:lvl2pPr>
            <a:lvl3pPr marL="954593" indent="-325959">
              <a:lnSpc>
                <a:spcPct val="90000"/>
              </a:lnSpc>
              <a:spcBef>
                <a:spcPts val="1024"/>
              </a:spcBef>
              <a:buFont typeface="Arial" pitchFamily="34" charset="0"/>
              <a:buChar char="•"/>
              <a:defRPr sz="2400">
                <a:solidFill>
                  <a:srgbClr val="797979"/>
                </a:solidFill>
              </a:defRPr>
            </a:lvl3pPr>
            <a:lvl4pPr marL="1545128" indent="-287859">
              <a:lnSpc>
                <a:spcPct val="90000"/>
              </a:lnSpc>
              <a:spcBef>
                <a:spcPts val="1024"/>
              </a:spcBef>
              <a:buFont typeface="Arial" pitchFamily="34" charset="0"/>
              <a:buChar char="•"/>
              <a:defRPr sz="2000">
                <a:solidFill>
                  <a:srgbClr val="797979"/>
                </a:solidFill>
              </a:defRPr>
            </a:lvl4pPr>
            <a:lvl5pPr marL="1788539" indent="-306910">
              <a:lnSpc>
                <a:spcPct val="90000"/>
              </a:lnSpc>
              <a:spcBef>
                <a:spcPts val="1024"/>
              </a:spcBef>
              <a:buFont typeface="Arial" pitchFamily="34" charset="0"/>
              <a:buChar char="•"/>
              <a:defRPr sz="2000">
                <a:solidFill>
                  <a:srgbClr val="797979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98415329"/>
      </p:ext>
    </p:extLst>
  </p:cSld>
  <p:clrMapOvr>
    <a:masterClrMapping/>
  </p:clrMapOvr>
  <p:transition spd="slow">
    <p:push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Abschnitts-&#10;über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562521" y="304800"/>
            <a:ext cx="11102099" cy="98488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6400" baseline="0">
                <a:solidFill>
                  <a:srgbClr val="797979"/>
                </a:solidFill>
                <a:latin typeface="Segoe UI Ligh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104" y="6021288"/>
            <a:ext cx="1580515" cy="56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platzhalter 9"/>
          <p:cNvSpPr>
            <a:spLocks noGrp="1"/>
          </p:cNvSpPr>
          <p:nvPr>
            <p:ph type="body" sz="quarter" idx="10"/>
          </p:nvPr>
        </p:nvSpPr>
        <p:spPr>
          <a:xfrm>
            <a:off x="564098" y="1700808"/>
            <a:ext cx="11100524" cy="4032448"/>
          </a:xfrm>
          <a:prstGeom prst="rect">
            <a:avLst/>
          </a:prstGeom>
        </p:spPr>
        <p:txBody>
          <a:bodyPr>
            <a:normAutofit/>
          </a:bodyPr>
          <a:lstStyle>
            <a:lvl1pPr marL="366175" indent="-366175" algn="l" defTabSz="1219170" rtl="0" eaLnBrk="1" latinLnBrk="0" hangingPunct="1">
              <a:lnSpc>
                <a:spcPct val="90000"/>
              </a:lnSpc>
              <a:spcBef>
                <a:spcPts val="1024"/>
              </a:spcBef>
              <a:buFont typeface="Arial" pitchFamily="34" charset="0"/>
              <a:buChar char="•"/>
              <a:defRPr lang="de-DE" sz="4267" kern="1200" baseline="0" dirty="0" smtClean="0">
                <a:solidFill>
                  <a:srgbClr val="797979"/>
                </a:solidFill>
                <a:latin typeface="Segoe UI Light" pitchFamily="34" charset="0"/>
                <a:ea typeface="+mj-ea"/>
                <a:cs typeface="+mj-cs"/>
              </a:defRPr>
            </a:lvl1pPr>
            <a:lvl2pPr marL="711182" indent="-366175">
              <a:lnSpc>
                <a:spcPct val="90000"/>
              </a:lnSpc>
              <a:spcBef>
                <a:spcPts val="1024"/>
              </a:spcBef>
              <a:buFont typeface="Arial" pitchFamily="34" charset="0"/>
              <a:buChar char="•"/>
              <a:defRPr sz="2667">
                <a:solidFill>
                  <a:srgbClr val="797979"/>
                </a:solidFill>
              </a:defRPr>
            </a:lvl2pPr>
            <a:lvl3pPr marL="954593" indent="-325959">
              <a:lnSpc>
                <a:spcPct val="90000"/>
              </a:lnSpc>
              <a:spcBef>
                <a:spcPts val="1024"/>
              </a:spcBef>
              <a:buFont typeface="Arial" pitchFamily="34" charset="0"/>
              <a:buChar char="•"/>
              <a:defRPr sz="2400">
                <a:solidFill>
                  <a:srgbClr val="797979"/>
                </a:solidFill>
              </a:defRPr>
            </a:lvl3pPr>
            <a:lvl4pPr marL="1545128" indent="-287859">
              <a:lnSpc>
                <a:spcPct val="90000"/>
              </a:lnSpc>
              <a:spcBef>
                <a:spcPts val="1024"/>
              </a:spcBef>
              <a:buFont typeface="Arial" pitchFamily="34" charset="0"/>
              <a:buChar char="•"/>
              <a:defRPr sz="2000">
                <a:solidFill>
                  <a:srgbClr val="797979"/>
                </a:solidFill>
              </a:defRPr>
            </a:lvl4pPr>
            <a:lvl5pPr marL="1788539" indent="-306910">
              <a:lnSpc>
                <a:spcPct val="90000"/>
              </a:lnSpc>
              <a:spcBef>
                <a:spcPts val="1024"/>
              </a:spcBef>
              <a:buFont typeface="Arial" pitchFamily="34" charset="0"/>
              <a:buChar char="•"/>
              <a:defRPr sz="2000">
                <a:solidFill>
                  <a:srgbClr val="797979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2077" name="Picture 29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687" y="6062223"/>
            <a:ext cx="1605608" cy="342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1250744"/>
      </p:ext>
    </p:extLst>
  </p:cSld>
  <p:clrMapOvr>
    <a:masterClrMapping/>
  </p:clrMapOvr>
  <p:transition spd="slow">
    <p:push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Abschnitts-&#10;über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562521" y="304800"/>
            <a:ext cx="11102099" cy="98488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6400" baseline="0">
                <a:solidFill>
                  <a:srgbClr val="797979"/>
                </a:solidFill>
                <a:latin typeface="Segoe UI Ligh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platzhalter 9"/>
          <p:cNvSpPr>
            <a:spLocks noGrp="1"/>
          </p:cNvSpPr>
          <p:nvPr>
            <p:ph type="body" sz="quarter" idx="10"/>
          </p:nvPr>
        </p:nvSpPr>
        <p:spPr>
          <a:xfrm>
            <a:off x="564098" y="1700808"/>
            <a:ext cx="11100524" cy="40324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024"/>
              </a:spcBef>
              <a:buFont typeface="Arial" pitchFamily="34" charset="0"/>
              <a:buNone/>
              <a:defRPr lang="de-DE" sz="4267" kern="1200" baseline="0" dirty="0" smtClean="0">
                <a:solidFill>
                  <a:srgbClr val="797979"/>
                </a:solidFill>
                <a:latin typeface="Segoe UI Light" pitchFamily="34" charset="0"/>
                <a:ea typeface="+mj-ea"/>
                <a:cs typeface="+mj-cs"/>
              </a:defRPr>
            </a:lvl1pPr>
            <a:lvl2pPr marL="711182" indent="-366175">
              <a:lnSpc>
                <a:spcPct val="90000"/>
              </a:lnSpc>
              <a:spcBef>
                <a:spcPts val="1024"/>
              </a:spcBef>
              <a:buFont typeface="Arial" pitchFamily="34" charset="0"/>
              <a:buChar char="•"/>
              <a:defRPr sz="2667">
                <a:solidFill>
                  <a:srgbClr val="797979"/>
                </a:solidFill>
              </a:defRPr>
            </a:lvl2pPr>
            <a:lvl3pPr marL="954593" indent="-325959">
              <a:lnSpc>
                <a:spcPct val="90000"/>
              </a:lnSpc>
              <a:spcBef>
                <a:spcPts val="1024"/>
              </a:spcBef>
              <a:buFont typeface="Arial" pitchFamily="34" charset="0"/>
              <a:buChar char="•"/>
              <a:defRPr sz="2400">
                <a:solidFill>
                  <a:srgbClr val="797979"/>
                </a:solidFill>
              </a:defRPr>
            </a:lvl3pPr>
            <a:lvl4pPr marL="1545128" indent="-287859">
              <a:lnSpc>
                <a:spcPct val="90000"/>
              </a:lnSpc>
              <a:spcBef>
                <a:spcPts val="1024"/>
              </a:spcBef>
              <a:buFont typeface="Arial" pitchFamily="34" charset="0"/>
              <a:buChar char="•"/>
              <a:defRPr sz="2000">
                <a:solidFill>
                  <a:srgbClr val="797979"/>
                </a:solidFill>
              </a:defRPr>
            </a:lvl4pPr>
            <a:lvl5pPr marL="1788539" indent="-306910">
              <a:lnSpc>
                <a:spcPct val="90000"/>
              </a:lnSpc>
              <a:spcBef>
                <a:spcPts val="1024"/>
              </a:spcBef>
              <a:buFont typeface="Arial" pitchFamily="34" charset="0"/>
              <a:buChar char="•"/>
              <a:defRPr sz="2000">
                <a:solidFill>
                  <a:srgbClr val="797979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515" y="6323659"/>
            <a:ext cx="1602316" cy="340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2741559"/>
      </p:ext>
    </p:extLst>
  </p:cSld>
  <p:clrMapOvr>
    <a:masterClrMapping/>
  </p:clrMapOvr>
  <p:transition spd="slow">
    <p:push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Abschnitts-&#10;über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562521" y="304800"/>
            <a:ext cx="11102099" cy="98488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6400" baseline="0">
                <a:solidFill>
                  <a:srgbClr val="797979"/>
                </a:solidFill>
                <a:latin typeface="Segoe UI Ligh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platzhalter 9"/>
          <p:cNvSpPr>
            <a:spLocks noGrp="1"/>
          </p:cNvSpPr>
          <p:nvPr>
            <p:ph type="body" sz="quarter" idx="10"/>
          </p:nvPr>
        </p:nvSpPr>
        <p:spPr>
          <a:xfrm>
            <a:off x="564098" y="1700808"/>
            <a:ext cx="11100524" cy="4032448"/>
          </a:xfrm>
          <a:prstGeom prst="rect">
            <a:avLst/>
          </a:prstGeom>
        </p:spPr>
        <p:txBody>
          <a:bodyPr>
            <a:normAutofit/>
          </a:bodyPr>
          <a:lstStyle>
            <a:lvl1pPr marL="366175" indent="-366175" algn="l" defTabSz="1219170" rtl="0" eaLnBrk="1" latinLnBrk="0" hangingPunct="1">
              <a:lnSpc>
                <a:spcPct val="90000"/>
              </a:lnSpc>
              <a:spcBef>
                <a:spcPts val="1024"/>
              </a:spcBef>
              <a:buFont typeface="Arial" pitchFamily="34" charset="0"/>
              <a:buChar char="•"/>
              <a:defRPr lang="de-DE" sz="4267" kern="1200" baseline="0" dirty="0" smtClean="0">
                <a:solidFill>
                  <a:srgbClr val="797979"/>
                </a:solidFill>
                <a:latin typeface="Segoe UI Light" pitchFamily="34" charset="0"/>
                <a:ea typeface="+mj-ea"/>
                <a:cs typeface="+mj-cs"/>
              </a:defRPr>
            </a:lvl1pPr>
            <a:lvl2pPr marL="711182" indent="-366175">
              <a:lnSpc>
                <a:spcPct val="90000"/>
              </a:lnSpc>
              <a:spcBef>
                <a:spcPts val="1024"/>
              </a:spcBef>
              <a:buFont typeface="Arial" pitchFamily="34" charset="0"/>
              <a:buChar char="•"/>
              <a:defRPr sz="2667">
                <a:solidFill>
                  <a:srgbClr val="797979"/>
                </a:solidFill>
              </a:defRPr>
            </a:lvl2pPr>
            <a:lvl3pPr marL="954593" indent="-325959">
              <a:lnSpc>
                <a:spcPct val="90000"/>
              </a:lnSpc>
              <a:spcBef>
                <a:spcPts val="1024"/>
              </a:spcBef>
              <a:buFont typeface="Arial" pitchFamily="34" charset="0"/>
              <a:buChar char="•"/>
              <a:defRPr sz="2400">
                <a:solidFill>
                  <a:srgbClr val="797979"/>
                </a:solidFill>
              </a:defRPr>
            </a:lvl3pPr>
            <a:lvl4pPr marL="1545128" indent="-287859">
              <a:lnSpc>
                <a:spcPct val="90000"/>
              </a:lnSpc>
              <a:spcBef>
                <a:spcPts val="1024"/>
              </a:spcBef>
              <a:buFont typeface="Arial" pitchFamily="34" charset="0"/>
              <a:buChar char="•"/>
              <a:defRPr sz="2000">
                <a:solidFill>
                  <a:srgbClr val="797979"/>
                </a:solidFill>
              </a:defRPr>
            </a:lvl4pPr>
            <a:lvl5pPr marL="1788539" indent="-306910">
              <a:lnSpc>
                <a:spcPct val="90000"/>
              </a:lnSpc>
              <a:spcBef>
                <a:spcPts val="1024"/>
              </a:spcBef>
              <a:buFont typeface="Arial" pitchFamily="34" charset="0"/>
              <a:buChar char="•"/>
              <a:defRPr sz="2000">
                <a:solidFill>
                  <a:srgbClr val="797979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8" name="Picture 29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687" y="6062223"/>
            <a:ext cx="1605608" cy="342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8016003"/>
      </p:ext>
    </p:extLst>
  </p:cSld>
  <p:clrMapOvr>
    <a:masterClrMapping/>
  </p:clrMapOvr>
  <p:transition spd="slow">
    <p:push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Abschnitts-&#10;über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562521" y="304800"/>
            <a:ext cx="11102099" cy="98488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6400" baseline="0">
                <a:solidFill>
                  <a:srgbClr val="797979"/>
                </a:solidFill>
                <a:latin typeface="Segoe UI Ligh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platzhalter 9"/>
          <p:cNvSpPr>
            <a:spLocks noGrp="1"/>
          </p:cNvSpPr>
          <p:nvPr>
            <p:ph type="body" sz="quarter" idx="10"/>
          </p:nvPr>
        </p:nvSpPr>
        <p:spPr>
          <a:xfrm>
            <a:off x="564098" y="1700808"/>
            <a:ext cx="11100524" cy="40324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1219170" rtl="0" eaLnBrk="1" latinLnBrk="0" hangingPunct="1">
              <a:lnSpc>
                <a:spcPct val="90000"/>
              </a:lnSpc>
              <a:spcBef>
                <a:spcPts val="1024"/>
              </a:spcBef>
              <a:buFont typeface="Arial" pitchFamily="34" charset="0"/>
              <a:buNone/>
              <a:defRPr lang="de-DE" sz="4267" kern="1200" baseline="0" dirty="0" smtClean="0">
                <a:solidFill>
                  <a:srgbClr val="797979"/>
                </a:solidFill>
                <a:latin typeface="Segoe UI Light" pitchFamily="34" charset="0"/>
                <a:ea typeface="+mj-ea"/>
                <a:cs typeface="+mj-cs"/>
              </a:defRPr>
            </a:lvl1pPr>
            <a:lvl2pPr marL="711182" indent="-366175">
              <a:lnSpc>
                <a:spcPct val="90000"/>
              </a:lnSpc>
              <a:spcBef>
                <a:spcPts val="1024"/>
              </a:spcBef>
              <a:buFont typeface="Arial" pitchFamily="34" charset="0"/>
              <a:buChar char="•"/>
              <a:defRPr sz="2667">
                <a:solidFill>
                  <a:srgbClr val="797979"/>
                </a:solidFill>
              </a:defRPr>
            </a:lvl2pPr>
            <a:lvl3pPr marL="954593" indent="-325959">
              <a:lnSpc>
                <a:spcPct val="90000"/>
              </a:lnSpc>
              <a:spcBef>
                <a:spcPts val="1024"/>
              </a:spcBef>
              <a:buFont typeface="Arial" pitchFamily="34" charset="0"/>
              <a:buChar char="•"/>
              <a:defRPr sz="2400">
                <a:solidFill>
                  <a:srgbClr val="797979"/>
                </a:solidFill>
              </a:defRPr>
            </a:lvl3pPr>
            <a:lvl4pPr marL="1545128" indent="-287859">
              <a:lnSpc>
                <a:spcPct val="90000"/>
              </a:lnSpc>
              <a:spcBef>
                <a:spcPts val="1024"/>
              </a:spcBef>
              <a:buFont typeface="Arial" pitchFamily="34" charset="0"/>
              <a:buChar char="•"/>
              <a:defRPr sz="2000">
                <a:solidFill>
                  <a:srgbClr val="797979"/>
                </a:solidFill>
              </a:defRPr>
            </a:lvl4pPr>
            <a:lvl5pPr marL="1788539" indent="-306910">
              <a:lnSpc>
                <a:spcPct val="90000"/>
              </a:lnSpc>
              <a:spcBef>
                <a:spcPts val="1024"/>
              </a:spcBef>
              <a:buFont typeface="Arial" pitchFamily="34" charset="0"/>
              <a:buChar char="•"/>
              <a:defRPr sz="2000">
                <a:solidFill>
                  <a:srgbClr val="797979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pic>
        <p:nvPicPr>
          <p:cNvPr id="6" name="Picture 29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687" y="6062223"/>
            <a:ext cx="1605608" cy="342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4264057"/>
      </p:ext>
    </p:extLst>
  </p:cSld>
  <p:clrMapOvr>
    <a:masterClrMapping/>
  </p:clrMapOvr>
  <p:transition spd="slow">
    <p:push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Abschnitts-&#10;über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562521" y="304800"/>
            <a:ext cx="11102099" cy="98488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6400" baseline="0">
                <a:solidFill>
                  <a:srgbClr val="797979"/>
                </a:solidFill>
                <a:latin typeface="Segoe UI Ligh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platzhalter 9"/>
          <p:cNvSpPr>
            <a:spLocks noGrp="1"/>
          </p:cNvSpPr>
          <p:nvPr>
            <p:ph type="body" sz="quarter" idx="10"/>
          </p:nvPr>
        </p:nvSpPr>
        <p:spPr>
          <a:xfrm>
            <a:off x="564098" y="1700808"/>
            <a:ext cx="11100524" cy="4032448"/>
          </a:xfrm>
          <a:prstGeom prst="rect">
            <a:avLst/>
          </a:prstGeom>
        </p:spPr>
        <p:txBody>
          <a:bodyPr>
            <a:normAutofit/>
          </a:bodyPr>
          <a:lstStyle>
            <a:lvl1pPr marL="366175" indent="-366175" algn="l" defTabSz="1219170" rtl="0" eaLnBrk="1" latinLnBrk="0" hangingPunct="1">
              <a:lnSpc>
                <a:spcPct val="90000"/>
              </a:lnSpc>
              <a:spcBef>
                <a:spcPts val="1024"/>
              </a:spcBef>
              <a:buFont typeface="Arial" pitchFamily="34" charset="0"/>
              <a:buChar char="•"/>
              <a:defRPr lang="de-DE" sz="4267" kern="1200" baseline="0" dirty="0" smtClean="0">
                <a:solidFill>
                  <a:srgbClr val="797979"/>
                </a:solidFill>
                <a:latin typeface="Segoe UI Light" pitchFamily="34" charset="0"/>
                <a:ea typeface="+mj-ea"/>
                <a:cs typeface="+mj-cs"/>
              </a:defRPr>
            </a:lvl1pPr>
            <a:lvl2pPr marL="711182" indent="-366175">
              <a:lnSpc>
                <a:spcPct val="90000"/>
              </a:lnSpc>
              <a:spcBef>
                <a:spcPts val="1024"/>
              </a:spcBef>
              <a:buFont typeface="Arial" pitchFamily="34" charset="0"/>
              <a:buChar char="•"/>
              <a:defRPr sz="2667">
                <a:solidFill>
                  <a:srgbClr val="797979"/>
                </a:solidFill>
              </a:defRPr>
            </a:lvl2pPr>
            <a:lvl3pPr marL="954593" indent="-325959">
              <a:lnSpc>
                <a:spcPct val="90000"/>
              </a:lnSpc>
              <a:spcBef>
                <a:spcPts val="1024"/>
              </a:spcBef>
              <a:buFont typeface="Arial" pitchFamily="34" charset="0"/>
              <a:buChar char="•"/>
              <a:defRPr sz="2400">
                <a:solidFill>
                  <a:srgbClr val="797979"/>
                </a:solidFill>
              </a:defRPr>
            </a:lvl3pPr>
            <a:lvl4pPr marL="1545128" indent="-287859">
              <a:lnSpc>
                <a:spcPct val="90000"/>
              </a:lnSpc>
              <a:spcBef>
                <a:spcPts val="1024"/>
              </a:spcBef>
              <a:buFont typeface="Arial" pitchFamily="34" charset="0"/>
              <a:buChar char="•"/>
              <a:defRPr sz="2000">
                <a:solidFill>
                  <a:srgbClr val="797979"/>
                </a:solidFill>
              </a:defRPr>
            </a:lvl4pPr>
            <a:lvl5pPr marL="1788539" indent="-306910">
              <a:lnSpc>
                <a:spcPct val="90000"/>
              </a:lnSpc>
              <a:spcBef>
                <a:spcPts val="1024"/>
              </a:spcBef>
              <a:buFont typeface="Arial" pitchFamily="34" charset="0"/>
              <a:buChar char="•"/>
              <a:defRPr sz="2000">
                <a:solidFill>
                  <a:srgbClr val="797979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Picture 29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687" y="6062223"/>
            <a:ext cx="1605608" cy="342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5263603"/>
      </p:ext>
    </p:extLst>
  </p:cSld>
  <p:clrMapOvr>
    <a:masterClrMapping/>
  </p:clrMapOvr>
  <p:transition spd="slow">
    <p:push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866750"/>
      </p:ext>
    </p:extLst>
  </p:cSld>
  <p:clrMapOvr>
    <a:masterClrMapping/>
  </p:clrMapOvr>
  <p:transition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40">
              <a:defRPr/>
            </a:pPr>
            <a:fld id="{BE80C85B-8435-400E-95DE-B8905E4AA81F}" type="datetimeFigureOut">
              <a:rPr lang="de-CH" smtClean="0">
                <a:solidFill>
                  <a:srgbClr val="505050"/>
                </a:solidFill>
              </a:rPr>
              <a:pPr defTabSz="1219140">
                <a:defRPr/>
              </a:pPr>
              <a:t>10.01.2025</a:t>
            </a:fld>
            <a:endParaRPr lang="de-CH">
              <a:solidFill>
                <a:srgbClr val="50505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40">
              <a:defRPr/>
            </a:pPr>
            <a:endParaRPr lang="de-CH">
              <a:solidFill>
                <a:srgbClr val="50505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40">
              <a:defRPr/>
            </a:pPr>
            <a:fld id="{26E2E1CF-168D-4FA0-9FE7-63F75A7AE2B4}" type="slidenum">
              <a:rPr lang="de-CH" smtClean="0">
                <a:solidFill>
                  <a:srgbClr val="505050"/>
                </a:solidFill>
              </a:rPr>
              <a:pPr defTabSz="1219140">
                <a:defRPr/>
              </a:pPr>
              <a:t>‹Nr.›</a:t>
            </a:fld>
            <a:endParaRPr lang="de-CH">
              <a:solidFill>
                <a:srgbClr val="50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495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3B1B61-FEA0-9E7C-6261-0FFC9875A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A1705CC-9F6C-EAA7-8846-776278AA5D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1BF0A1D-94FB-B7E9-B651-2BD4C41AA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52C82-AA94-4EE1-B467-82F649B513DF}" type="datetimeFigureOut">
              <a:rPr lang="de-CH" smtClean="0"/>
              <a:t>10.01.2025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2A84879-DAB6-11F1-D1FE-9CA12C4A2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970BED9-FFAD-B524-E1D5-B578DB021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D9AEF-0C5F-4BFD-916C-69534572B2C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54087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48563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26" indent="0">
              <a:buNone/>
              <a:tabLst/>
              <a:defRPr sz="1961"/>
            </a:lvl3pPr>
            <a:lvl4pPr marL="451341" indent="0">
              <a:buNone/>
              <a:defRPr/>
            </a:lvl4pPr>
            <a:lvl5pPr marL="672342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5" y="1189176"/>
            <a:ext cx="5378548" cy="248563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26" indent="0">
              <a:buNone/>
              <a:tabLst/>
              <a:defRPr sz="1961"/>
            </a:lvl3pPr>
            <a:lvl4pPr marL="451341" indent="0">
              <a:buNone/>
              <a:defRPr/>
            </a:lvl4pPr>
            <a:lvl5pPr marL="672342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7335735"/>
      </p:ext>
    </p:extLst>
  </p:cSld>
  <p:clrMapOvr>
    <a:masterClrMapping/>
  </p:clrMapOvr>
  <p:transition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_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13" b="7813"/>
          <a:stretch/>
        </p:blipFill>
        <p:spPr bwMode="ltGray">
          <a:xfrm>
            <a:off x="0" y="3"/>
            <a:ext cx="12192000" cy="685897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266062" y="2084187"/>
            <a:ext cx="6609659" cy="4330791"/>
          </a:xfrm>
          <a:prstGeom prst="rect">
            <a:avLst/>
          </a:prstGeom>
          <a:solidFill>
            <a:schemeClr val="accent1">
              <a:alpha val="82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353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   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69301" y="2084187"/>
            <a:ext cx="6276531" cy="2530344"/>
          </a:xfrm>
          <a:noFill/>
        </p:spPr>
        <p:txBody>
          <a:bodyPr lIns="146304" tIns="91440" rIns="146304" bIns="91440" anchor="t" anchorCtr="0"/>
          <a:lstStyle>
            <a:lvl1pPr>
              <a:defRPr sz="5295" spc="-99" baseline="0">
                <a:gradFill>
                  <a:gsLst>
                    <a:gs pos="76768">
                      <a:srgbClr val="FFFFFF"/>
                    </a:gs>
                    <a:gs pos="53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7684" y="4664149"/>
            <a:ext cx="6276531" cy="1003112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37">
                <a:gradFill>
                  <a:gsLst>
                    <a:gs pos="76768">
                      <a:srgbClr val="FFFFFF"/>
                    </a:gs>
                    <a:gs pos="53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85353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1106" y="3877272"/>
            <a:ext cx="6273417" cy="1794661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3" y="2075842"/>
            <a:ext cx="8067760" cy="1801436"/>
          </a:xfrm>
          <a:noFill/>
        </p:spPr>
        <p:txBody>
          <a:bodyPr lIns="146304" tIns="91440" rIns="146304" bIns="91440" anchor="t" anchorCtr="0"/>
          <a:lstStyle>
            <a:lvl1pPr>
              <a:defRPr sz="5295" spc="-99" baseline="0">
                <a:gradFill>
                  <a:gsLst>
                    <a:gs pos="3333">
                      <a:schemeClr val="tx2"/>
                    </a:gs>
                    <a:gs pos="3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48588" y="476319"/>
            <a:ext cx="1792849" cy="38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76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40" y="1189176"/>
            <a:ext cx="11653523" cy="2050989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109" indent="0">
              <a:buNone/>
              <a:defRPr/>
            </a:lvl3pPr>
            <a:lvl4pPr marL="448215" indent="0">
              <a:buNone/>
              <a:defRPr/>
            </a:lvl4pPr>
            <a:lvl5pPr marL="67232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2882724"/>
      </p:ext>
    </p:extLst>
  </p:cSld>
  <p:clrMapOvr>
    <a:masterClrMapping/>
  </p:clrMapOvr>
  <p:transition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40" y="1189176"/>
            <a:ext cx="11653523" cy="2050989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109" indent="0">
              <a:buNone/>
              <a:defRPr/>
            </a:lvl3pPr>
            <a:lvl4pPr marL="448215" indent="0">
              <a:buNone/>
              <a:defRPr/>
            </a:lvl4pPr>
            <a:lvl5pPr marL="672326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5750487"/>
      </p:ext>
    </p:extLst>
  </p:cSld>
  <p:clrMapOvr>
    <a:masterClrMapping/>
  </p:clrMapOvr>
  <p:transition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0" y="1189178"/>
            <a:ext cx="11653523" cy="2063129"/>
          </a:xfrm>
        </p:spPr>
        <p:txBody>
          <a:bodyPr>
            <a:spAutoFit/>
          </a:bodyPr>
          <a:lstStyle>
            <a:lvl1pPr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1733043"/>
      </p:ext>
    </p:extLst>
  </p:cSld>
  <p:clrMapOvr>
    <a:masterClrMapping/>
  </p:clrMapOvr>
  <p:transition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0" y="1189178"/>
            <a:ext cx="11653523" cy="2063129"/>
          </a:xfrm>
        </p:spPr>
        <p:txBody>
          <a:bodyPr>
            <a:spAutoFit/>
          </a:bodyPr>
          <a:lstStyle>
            <a:lvl1pPr>
              <a:defRPr sz="3529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746818"/>
      </p:ext>
    </p:extLst>
  </p:cSld>
  <p:clrMapOvr>
    <a:masterClrMapping/>
  </p:clrMapOvr>
  <p:transition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2" y="1189176"/>
            <a:ext cx="5378548" cy="248563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21" indent="0">
              <a:buNone/>
              <a:tabLst/>
              <a:defRPr sz="1961"/>
            </a:lvl3pPr>
            <a:lvl4pPr marL="451330" indent="0">
              <a:buNone/>
              <a:defRPr/>
            </a:lvl4pPr>
            <a:lvl5pPr marL="672326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5" y="1189176"/>
            <a:ext cx="5378548" cy="248563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21" indent="0">
              <a:buNone/>
              <a:tabLst/>
              <a:defRPr sz="1961"/>
            </a:lvl3pPr>
            <a:lvl4pPr marL="451330" indent="0">
              <a:buNone/>
              <a:defRPr/>
            </a:lvl4pPr>
            <a:lvl5pPr marL="672326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7075616"/>
      </p:ext>
    </p:extLst>
  </p:cSld>
  <p:clrMapOvr>
    <a:masterClrMapping/>
  </p:clrMapOvr>
  <p:transition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2" y="1189176"/>
            <a:ext cx="5378548" cy="248563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/>
            </a:lvl1pPr>
            <a:lvl2pPr marL="0" indent="0">
              <a:buNone/>
              <a:defRPr sz="1961"/>
            </a:lvl2pPr>
            <a:lvl3pPr marL="227221" indent="0">
              <a:buNone/>
              <a:tabLst/>
              <a:defRPr sz="1961"/>
            </a:lvl3pPr>
            <a:lvl4pPr marL="451330" indent="0">
              <a:buNone/>
              <a:defRPr/>
            </a:lvl4pPr>
            <a:lvl5pPr marL="672326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5" y="1189176"/>
            <a:ext cx="5378548" cy="248563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/>
            </a:lvl1pPr>
            <a:lvl2pPr marL="0" indent="0">
              <a:buNone/>
              <a:defRPr sz="1961"/>
            </a:lvl2pPr>
            <a:lvl3pPr marL="227221" indent="0">
              <a:buNone/>
              <a:tabLst/>
              <a:defRPr sz="1961"/>
            </a:lvl3pPr>
            <a:lvl4pPr marL="451330" indent="0">
              <a:buNone/>
              <a:defRPr/>
            </a:lvl4pPr>
            <a:lvl5pPr marL="672326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2366444"/>
      </p:ext>
    </p:extLst>
  </p:cSld>
  <p:clrMapOvr>
    <a:masterClrMapping/>
  </p:clrMapOvr>
  <p:transition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2" y="1189178"/>
            <a:ext cx="5378548" cy="2443233"/>
          </a:xfrm>
        </p:spPr>
        <p:txBody>
          <a:bodyPr wrap="square">
            <a:spAutoFit/>
          </a:bodyPr>
          <a:lstStyle>
            <a:lvl1pPr marL="281693" indent="-281693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20730" indent="-228613">
              <a:defRPr sz="2353"/>
            </a:lvl2pPr>
            <a:lvl3pPr marL="685839" indent="-165109">
              <a:tabLst/>
              <a:defRPr sz="1961"/>
            </a:lvl3pPr>
            <a:lvl4pPr marL="863648" indent="-177810">
              <a:defRPr/>
            </a:lvl4pPr>
            <a:lvl5pPr marL="1028758" indent="-165109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5" y="1189178"/>
            <a:ext cx="5378548" cy="2443233"/>
          </a:xfrm>
        </p:spPr>
        <p:txBody>
          <a:bodyPr wrap="square">
            <a:spAutoFit/>
          </a:bodyPr>
          <a:lstStyle>
            <a:lvl1pPr marL="281693" indent="-281693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20730" indent="-228613">
              <a:defRPr sz="2353"/>
            </a:lvl2pPr>
            <a:lvl3pPr marL="685839" indent="-165109">
              <a:tabLst/>
              <a:defRPr sz="1961"/>
            </a:lvl3pPr>
            <a:lvl4pPr marL="863648" indent="-177810">
              <a:defRPr/>
            </a:lvl4pPr>
            <a:lvl5pPr marL="1028758" indent="-165109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295672"/>
      </p:ext>
    </p:extLst>
  </p:cSld>
  <p:clrMapOvr>
    <a:masterClrMapping/>
  </p:clrMapOvr>
  <p:transition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2" y="1189178"/>
            <a:ext cx="5378548" cy="2443233"/>
          </a:xfrm>
        </p:spPr>
        <p:txBody>
          <a:bodyPr wrap="square">
            <a:spAutoFit/>
          </a:bodyPr>
          <a:lstStyle>
            <a:lvl1pPr marL="281693" indent="-281693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/>
            </a:lvl1pPr>
            <a:lvl2pPr marL="520730" indent="-228613">
              <a:defRPr sz="2353"/>
            </a:lvl2pPr>
            <a:lvl3pPr marL="685839" indent="-165109">
              <a:tabLst/>
              <a:defRPr sz="1961"/>
            </a:lvl3pPr>
            <a:lvl4pPr marL="863648" indent="-177810">
              <a:defRPr/>
            </a:lvl4pPr>
            <a:lvl5pPr marL="1028758" indent="-165109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5" y="1189178"/>
            <a:ext cx="5378548" cy="2443233"/>
          </a:xfrm>
        </p:spPr>
        <p:txBody>
          <a:bodyPr wrap="square">
            <a:spAutoFit/>
          </a:bodyPr>
          <a:lstStyle>
            <a:lvl1pPr marL="281693" indent="-281693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/>
            </a:lvl1pPr>
            <a:lvl2pPr marL="520730" indent="-228613">
              <a:defRPr sz="2353"/>
            </a:lvl2pPr>
            <a:lvl3pPr marL="685839" indent="-165109">
              <a:tabLst/>
              <a:defRPr sz="1961"/>
            </a:lvl3pPr>
            <a:lvl4pPr marL="863648" indent="-177810">
              <a:defRPr/>
            </a:lvl4pPr>
            <a:lvl5pPr marL="1028758" indent="-165109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2903329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48563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/>
            </a:lvl1pPr>
            <a:lvl2pPr marL="0" indent="0">
              <a:buNone/>
              <a:defRPr sz="1961"/>
            </a:lvl2pPr>
            <a:lvl3pPr marL="227226" indent="0">
              <a:buNone/>
              <a:tabLst/>
              <a:defRPr sz="1961"/>
            </a:lvl3pPr>
            <a:lvl4pPr marL="451341" indent="0">
              <a:buNone/>
              <a:defRPr/>
            </a:lvl4pPr>
            <a:lvl5pPr marL="672342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5" y="1189176"/>
            <a:ext cx="5378548" cy="248563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/>
            </a:lvl1pPr>
            <a:lvl2pPr marL="0" indent="0">
              <a:buNone/>
              <a:defRPr sz="1961"/>
            </a:lvl2pPr>
            <a:lvl3pPr marL="227226" indent="0">
              <a:buNone/>
              <a:tabLst/>
              <a:defRPr sz="1961"/>
            </a:lvl3pPr>
            <a:lvl4pPr marL="451341" indent="0">
              <a:buNone/>
              <a:defRPr/>
            </a:lvl4pPr>
            <a:lvl5pPr marL="672342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5302457"/>
      </p:ext>
    </p:extLst>
  </p:cSld>
  <p:clrMapOvr>
    <a:masterClrMapping/>
  </p:clrMapOvr>
  <p:transition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02739358"/>
      </p:ext>
    </p:extLst>
  </p:cSld>
  <p:clrMapOvr>
    <a:masterClrMapping/>
  </p:clrMapOvr>
  <p:transition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2" y="1186358"/>
            <a:ext cx="9859116" cy="2697988"/>
          </a:xfrm>
          <a:noFill/>
        </p:spPr>
        <p:txBody>
          <a:bodyPr tIns="91440" bIns="91440" anchor="t" anchorCtr="0"/>
          <a:lstStyle>
            <a:lvl1pPr>
              <a:defRPr sz="7058" spc="-99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42" y="3877280"/>
            <a:ext cx="9860673" cy="1793881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529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1724032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2" y="1186358"/>
            <a:ext cx="9859116" cy="2697988"/>
          </a:xfrm>
          <a:noFill/>
        </p:spPr>
        <p:txBody>
          <a:bodyPr tIns="91440" bIns="91440" anchor="t" anchorCtr="0"/>
          <a:lstStyle>
            <a:lvl1pPr>
              <a:defRPr lang="en-US" sz="7058" b="0" kern="1200" cap="none" spc="-99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19860429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084172"/>
            <a:ext cx="11653523" cy="1162178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9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6020966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084172"/>
            <a:ext cx="11653523" cy="1162178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9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3591847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2084172"/>
            <a:ext cx="11653523" cy="1162178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9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9166026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6751"/>
      </p:ext>
    </p:extLst>
  </p:cSld>
  <p:clrMapOvr>
    <a:masterClrMapping/>
  </p:clrMapOvr>
  <p:transition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0752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5973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21077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7"/>
            <a:ext cx="5378548" cy="2443233"/>
          </a:xfrm>
        </p:spPr>
        <p:txBody>
          <a:bodyPr wrap="square">
            <a:spAutoFit/>
          </a:bodyPr>
          <a:lstStyle>
            <a:lvl1pPr marL="281700" indent="-281700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20742" indent="-228618">
              <a:defRPr sz="2353"/>
            </a:lvl2pPr>
            <a:lvl3pPr marL="685856" indent="-165113">
              <a:tabLst/>
              <a:defRPr sz="1961"/>
            </a:lvl3pPr>
            <a:lvl4pPr marL="863669" indent="-177814">
              <a:defRPr/>
            </a:lvl4pPr>
            <a:lvl5pPr marL="1028784" indent="-165113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5" y="1189177"/>
            <a:ext cx="5378548" cy="2443233"/>
          </a:xfrm>
        </p:spPr>
        <p:txBody>
          <a:bodyPr wrap="square">
            <a:spAutoFit/>
          </a:bodyPr>
          <a:lstStyle>
            <a:lvl1pPr marL="281700" indent="-281700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20742" indent="-228618">
              <a:defRPr sz="2353"/>
            </a:lvl2pPr>
            <a:lvl3pPr marL="685856" indent="-165113">
              <a:tabLst/>
              <a:defRPr sz="1961"/>
            </a:lvl3pPr>
            <a:lvl4pPr marL="863669" indent="-177814">
              <a:defRPr/>
            </a:lvl4pPr>
            <a:lvl5pPr marL="1028784" indent="-165113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1657400"/>
      </p:ext>
    </p:extLst>
  </p:cSld>
  <p:clrMapOvr>
    <a:masterClrMapping/>
  </p:clrMapOvr>
  <p:transition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189176"/>
            <a:ext cx="12192000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3" tIns="45723" rIns="45723" bIns="4572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50" fontAlgn="base">
              <a:spcBef>
                <a:spcPct val="0"/>
              </a:spcBef>
              <a:spcAft>
                <a:spcPct val="0"/>
              </a:spcAft>
            </a:pPr>
            <a:endParaRPr lang="en-US" sz="1765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42" y="1197323"/>
            <a:ext cx="11653521" cy="2022263"/>
          </a:xfrm>
        </p:spPr>
        <p:txBody>
          <a:bodyPr/>
          <a:lstStyle>
            <a:lvl1pPr marL="0" indent="0">
              <a:buNone/>
              <a:defRPr sz="3235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744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312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55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34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3628868"/>
      </p:ext>
    </p:extLst>
  </p:cSld>
  <p:clrMapOvr>
    <a:masterClrMapping/>
  </p:clrMapOvr>
  <p:transition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69241" y="6170059"/>
            <a:ext cx="11623331" cy="39539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85" tIns="143428" rIns="179285" bIns="143428" numCol="1" anchor="t" anchorCtr="0" compatLnSpc="1">
            <a:prstTxWarp prst="textNoShape">
              <a:avLst/>
            </a:prstTxWarp>
            <a:spAutoFit/>
          </a:bodyPr>
          <a:lstStyle/>
          <a:p>
            <a:pPr defTabSz="913972" eaLnBrk="0" hangingPunct="0"/>
            <a:r>
              <a:rPr lang="en-US" sz="687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cs typeface="Segoe UI" pitchFamily="34" charset="0"/>
              </a:rPr>
              <a:t>© 2O14 Microsoft Corporation. All rights reserved.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0204" y="3083654"/>
            <a:ext cx="3223861" cy="69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800021"/>
      </p:ext>
    </p:extLst>
  </p:cSld>
  <p:clrMapOvr>
    <a:masterClrMapping/>
  </p:clrMapOvr>
  <p:transition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240" y="1189179"/>
            <a:ext cx="11653523" cy="2461101"/>
          </a:xfrm>
          <a:prstGeom prst="rect">
            <a:avLst/>
          </a:prstGeom>
        </p:spPr>
        <p:txBody>
          <a:bodyPr/>
          <a:lstStyle>
            <a:lvl1pPr marL="284805" indent="-284805">
              <a:buClr>
                <a:schemeClr val="tx1"/>
              </a:buClr>
              <a:buSzPct val="90000"/>
              <a:buFont typeface="Arial" pitchFamily="34" charset="0"/>
              <a:buChar char="•"/>
              <a:defRPr sz="352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60271" indent="-275466">
              <a:buClr>
                <a:schemeClr val="tx1"/>
              </a:buClr>
              <a:buSzPct val="90000"/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5075" indent="-284805">
              <a:buClr>
                <a:schemeClr val="tx1"/>
              </a:buClr>
              <a:buSzPct val="90000"/>
              <a:buFont typeface="Arial" pitchFamily="34" charset="0"/>
              <a:buChar char="•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9184" indent="-224109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93292" indent="-224109">
              <a:buClr>
                <a:schemeClr val="tx1"/>
              </a:buClr>
              <a:buSzPct val="90000"/>
              <a:buFont typeface="Arial" pitchFamily="34" charset="0"/>
              <a:buChar char="•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" y="6238876"/>
            <a:ext cx="12192001" cy="619125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28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97939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10">
              <a:defRPr/>
            </a:pPr>
            <a:fld id="{BE80C85B-8435-400E-95DE-B8905E4AA81F}" type="datetimeFigureOut">
              <a:rPr lang="de-CH" smtClean="0">
                <a:solidFill>
                  <a:srgbClr val="505050"/>
                </a:solidFill>
              </a:rPr>
              <a:pPr defTabSz="1219110">
                <a:defRPr/>
              </a:pPr>
              <a:t>10.01.2025</a:t>
            </a:fld>
            <a:endParaRPr lang="de-CH">
              <a:solidFill>
                <a:srgbClr val="50505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10">
              <a:defRPr/>
            </a:pPr>
            <a:endParaRPr lang="de-CH">
              <a:solidFill>
                <a:srgbClr val="50505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10">
              <a:defRPr/>
            </a:pPr>
            <a:fld id="{26E2E1CF-168D-4FA0-9FE7-63F75A7AE2B4}" type="slidenum">
              <a:rPr lang="de-CH" smtClean="0">
                <a:solidFill>
                  <a:srgbClr val="505050"/>
                </a:solidFill>
              </a:rPr>
              <a:pPr defTabSz="1219110">
                <a:defRPr/>
              </a:pPr>
              <a:t>‹Nr.›</a:t>
            </a:fld>
            <a:endParaRPr lang="de-CH">
              <a:solidFill>
                <a:srgbClr val="50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54735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Titel Ci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Loewe_ZH_schwarz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35360" y="260648"/>
            <a:ext cx="720000" cy="960000"/>
          </a:xfrm>
          <a:prstGeom prst="rect">
            <a:avLst/>
          </a:prstGeom>
        </p:spPr>
      </p:pic>
      <p:pic>
        <p:nvPicPr>
          <p:cNvPr id="9" name="###Profile.Org.Kanton###" descr="C:\Users\flury\AppData\Local\Temp\5337c5ac-2b40-4328-bef7-56aabc1b7bab.png"/>
          <p:cNvPicPr>
            <a:picLocks noChangeAspect="1"/>
          </p:cNvPicPr>
          <p:nvPr userDrawn="1"/>
        </p:nvPicPr>
        <p:blipFill>
          <a:blip r:embed="rId4" r:link="rId5" cstate="print"/>
          <a:stretch>
            <a:fillRect/>
          </a:stretch>
        </p:blipFill>
        <p:spPr>
          <a:xfrm>
            <a:off x="1135368" y="638509"/>
            <a:ext cx="172800" cy="17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###CustomElements.Presentation.Header.Script1###"/>
          <p:cNvSpPr txBox="1"/>
          <p:nvPr userDrawn="1"/>
        </p:nvSpPr>
        <p:spPr>
          <a:xfrm>
            <a:off x="1342265" y="203493"/>
            <a:ext cx="8466667" cy="27744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84000"/>
              </a:lnSpc>
            </a:pPr>
            <a:r>
              <a:rPr lang="de-CH" sz="1067" dirty="0">
                <a:solidFill>
                  <a:schemeClr val="tx1"/>
                </a:solidFill>
                <a:latin typeface="+mj-lt"/>
              </a:rPr>
              <a:t>Kanton Zürich
Direktion der Justiz und des Innern</a:t>
            </a:r>
          </a:p>
        </p:txBody>
      </p:sp>
      <p:sp>
        <p:nvSpPr>
          <p:cNvPr id="14" name="Inhaltsplatzhalter 18"/>
          <p:cNvSpPr>
            <a:spLocks noGrp="1"/>
          </p:cNvSpPr>
          <p:nvPr>
            <p:ph sz="quarter" idx="11" hasCustomPrompt="1"/>
          </p:nvPr>
        </p:nvSpPr>
        <p:spPr>
          <a:xfrm>
            <a:off x="1334327" y="616032"/>
            <a:ext cx="9767685" cy="14772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None/>
              <a:defRPr sz="6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Zwei </a:t>
            </a:r>
            <a:br>
              <a:rPr lang="de-DE" dirty="0"/>
            </a:br>
            <a:r>
              <a:rPr lang="de-DE" dirty="0"/>
              <a:t>Titelzeilen</a:t>
            </a:r>
          </a:p>
        </p:txBody>
      </p:sp>
      <p:sp>
        <p:nvSpPr>
          <p:cNvPr id="16" name="Inhaltsplatzhalter 18"/>
          <p:cNvSpPr>
            <a:spLocks noGrp="1"/>
          </p:cNvSpPr>
          <p:nvPr>
            <p:ph sz="quarter" idx="10" hasCustomPrompt="1"/>
          </p:nvPr>
        </p:nvSpPr>
        <p:spPr>
          <a:xfrm>
            <a:off x="1340678" y="2114117"/>
            <a:ext cx="9761335" cy="1314884"/>
          </a:xfrm>
          <a:prstGeom prst="rect">
            <a:avLst/>
          </a:prstGeom>
        </p:spPr>
        <p:txBody>
          <a:bodyPr lIns="0" tIns="0" rIns="0" bIns="0"/>
          <a:lstStyle>
            <a:lvl1pPr marL="457189" marR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dirty="0"/>
              <a:t>Vorname Name, Funktion</a:t>
            </a:r>
            <a:endParaRPr lang="de-CH" dirty="0"/>
          </a:p>
          <a:p>
            <a:pPr lvl="0"/>
            <a:endParaRPr lang="de-CH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F52DC3B-D254-4D69-9181-8AD6A32A2C4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Amt oder Fachstelle (ändern über Einfügen / Kopf- und Fusszeile)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776641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Titel Landscha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Loewe_ZH_schwarz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35360" y="260648"/>
            <a:ext cx="720000" cy="960000"/>
          </a:xfrm>
          <a:prstGeom prst="rect">
            <a:avLst/>
          </a:prstGeom>
        </p:spPr>
      </p:pic>
      <p:pic>
        <p:nvPicPr>
          <p:cNvPr id="9" name="###Profile.Org.Kanton###" descr="C:\Users\flury\AppData\Local\Temp\5337c5ac-2b40-4328-bef7-56aabc1b7bab.png"/>
          <p:cNvPicPr>
            <a:picLocks noChangeAspect="1"/>
          </p:cNvPicPr>
          <p:nvPr userDrawn="1"/>
        </p:nvPicPr>
        <p:blipFill>
          <a:blip r:embed="rId4" r:link="rId5" cstate="print"/>
          <a:stretch>
            <a:fillRect/>
          </a:stretch>
        </p:blipFill>
        <p:spPr>
          <a:xfrm>
            <a:off x="1135368" y="638509"/>
            <a:ext cx="172800" cy="17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###CustomElements.Presentation.Header.Script1###"/>
          <p:cNvSpPr txBox="1"/>
          <p:nvPr userDrawn="1"/>
        </p:nvSpPr>
        <p:spPr>
          <a:xfrm>
            <a:off x="1342265" y="203493"/>
            <a:ext cx="8466667" cy="27744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84000"/>
              </a:lnSpc>
            </a:pPr>
            <a:r>
              <a:rPr lang="de-CH" sz="1067" dirty="0">
                <a:solidFill>
                  <a:schemeClr val="tx1"/>
                </a:solidFill>
                <a:latin typeface="+mj-lt"/>
              </a:rPr>
              <a:t>Kanton Zürich
Direktion der Justiz und des Innern</a:t>
            </a:r>
          </a:p>
        </p:txBody>
      </p:sp>
      <p:sp>
        <p:nvSpPr>
          <p:cNvPr id="14" name="Inhaltsplatzhalter 18"/>
          <p:cNvSpPr>
            <a:spLocks noGrp="1"/>
          </p:cNvSpPr>
          <p:nvPr>
            <p:ph sz="quarter" idx="11" hasCustomPrompt="1"/>
          </p:nvPr>
        </p:nvSpPr>
        <p:spPr>
          <a:xfrm>
            <a:off x="1334327" y="616032"/>
            <a:ext cx="9767685" cy="14772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None/>
              <a:defRPr sz="6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Zwei </a:t>
            </a:r>
            <a:br>
              <a:rPr lang="de-DE" dirty="0"/>
            </a:br>
            <a:r>
              <a:rPr lang="de-DE" dirty="0"/>
              <a:t>Titelzeilen</a:t>
            </a:r>
          </a:p>
        </p:txBody>
      </p:sp>
      <p:sp>
        <p:nvSpPr>
          <p:cNvPr id="16" name="Inhaltsplatzhalter 18"/>
          <p:cNvSpPr>
            <a:spLocks noGrp="1"/>
          </p:cNvSpPr>
          <p:nvPr>
            <p:ph sz="quarter" idx="10" hasCustomPrompt="1"/>
          </p:nvPr>
        </p:nvSpPr>
        <p:spPr>
          <a:xfrm>
            <a:off x="1340678" y="2114117"/>
            <a:ext cx="9761335" cy="1314884"/>
          </a:xfrm>
          <a:prstGeom prst="rect">
            <a:avLst/>
          </a:prstGeom>
        </p:spPr>
        <p:txBody>
          <a:bodyPr lIns="0" tIns="0" rIns="0" bIns="0"/>
          <a:lstStyle>
            <a:lvl1pPr marL="457189" marR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dirty="0"/>
              <a:t>Vorname Name, Funktion</a:t>
            </a:r>
            <a:endParaRPr lang="de-CH" dirty="0"/>
          </a:p>
          <a:p>
            <a:pPr lvl="0"/>
            <a:endParaRPr lang="de-CH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16D824C-AB86-40A5-B627-B8E90D0F55F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Amt oder Fachstelle (ändern über Einfügen / Kopf- und Fusszeile)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256560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Titel City N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###Profile.Org.Kanton###" descr="C:\Users\flury\AppData\Local\Temp\5337c5ac-2b40-4328-bef7-56aabc1b7bab.png"/>
          <p:cNvPicPr>
            <a:picLocks noChangeAspect="1"/>
          </p:cNvPicPr>
          <p:nvPr userDrawn="1"/>
        </p:nvPicPr>
        <p:blipFill>
          <a:blip r:embed="rId3" r:link="rId4" cstate="print"/>
          <a:stretch>
            <a:fillRect/>
          </a:stretch>
        </p:blipFill>
        <p:spPr>
          <a:xfrm>
            <a:off x="1135368" y="638509"/>
            <a:ext cx="172800" cy="17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###CustomElements.Presentation.Header.Script1###"/>
          <p:cNvSpPr txBox="1"/>
          <p:nvPr userDrawn="1"/>
        </p:nvSpPr>
        <p:spPr>
          <a:xfrm>
            <a:off x="1334327" y="195687"/>
            <a:ext cx="8466667" cy="27744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84000"/>
              </a:lnSpc>
            </a:pPr>
            <a:r>
              <a:rPr lang="de-CH" sz="1067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Kanton Zürich
Direktion der Justiz und des Innern</a:t>
            </a:r>
          </a:p>
        </p:txBody>
      </p:sp>
      <p:pic>
        <p:nvPicPr>
          <p:cNvPr id="12" name="Grafik 11" descr="Loewe_ZH_weiss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335360" y="250488"/>
            <a:ext cx="720000" cy="960000"/>
          </a:xfrm>
          <a:prstGeom prst="rect">
            <a:avLst/>
          </a:prstGeom>
        </p:spPr>
      </p:pic>
      <p:sp>
        <p:nvSpPr>
          <p:cNvPr id="14" name="Inhaltsplatzhalter 18"/>
          <p:cNvSpPr>
            <a:spLocks noGrp="1"/>
          </p:cNvSpPr>
          <p:nvPr>
            <p:ph sz="quarter" idx="11" hasCustomPrompt="1"/>
          </p:nvPr>
        </p:nvSpPr>
        <p:spPr>
          <a:xfrm>
            <a:off x="1334327" y="612937"/>
            <a:ext cx="9767685" cy="14772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None/>
              <a:defRPr sz="6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Zwei </a:t>
            </a:r>
            <a:br>
              <a:rPr lang="de-DE" dirty="0"/>
            </a:br>
            <a:r>
              <a:rPr lang="de-DE" dirty="0"/>
              <a:t>Titelzeilen</a:t>
            </a:r>
          </a:p>
        </p:txBody>
      </p:sp>
      <p:sp>
        <p:nvSpPr>
          <p:cNvPr id="16" name="Inhaltsplatzhalter 18"/>
          <p:cNvSpPr>
            <a:spLocks noGrp="1"/>
          </p:cNvSpPr>
          <p:nvPr>
            <p:ph sz="quarter" idx="10" hasCustomPrompt="1"/>
          </p:nvPr>
        </p:nvSpPr>
        <p:spPr>
          <a:xfrm>
            <a:off x="1353378" y="2105189"/>
            <a:ext cx="9761335" cy="2187907"/>
          </a:xfrm>
          <a:prstGeom prst="rect">
            <a:avLst/>
          </a:prstGeom>
        </p:spPr>
        <p:txBody>
          <a:bodyPr lIns="0" tIns="0" rIns="0" bIns="0"/>
          <a:lstStyle>
            <a:lvl1pPr marL="457189" marR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dirty="0"/>
              <a:t>Vorname Name, Funktion</a:t>
            </a:r>
            <a:endParaRPr lang="de-CH" dirty="0"/>
          </a:p>
          <a:p>
            <a:pPr lvl="0"/>
            <a:endParaRPr lang="de-CH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D07C817-FD57-4DDE-84F6-FB4171F077D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Amt oder Fachstelle (ändern über Einfügen / Kopf- und Fusszeile)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643254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Titel Agglo N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###Profile.Org.Kanton###" descr="C:\Users\flury\AppData\Local\Temp\5337c5ac-2b40-4328-bef7-56aabc1b7bab.png"/>
          <p:cNvPicPr>
            <a:picLocks noChangeAspect="1"/>
          </p:cNvPicPr>
          <p:nvPr userDrawn="1"/>
        </p:nvPicPr>
        <p:blipFill>
          <a:blip r:embed="rId3" r:link="rId4" cstate="print"/>
          <a:stretch>
            <a:fillRect/>
          </a:stretch>
        </p:blipFill>
        <p:spPr>
          <a:xfrm>
            <a:off x="1135368" y="638509"/>
            <a:ext cx="172800" cy="17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###CustomElements.Presentation.Header.Script1###"/>
          <p:cNvSpPr txBox="1"/>
          <p:nvPr userDrawn="1"/>
        </p:nvSpPr>
        <p:spPr>
          <a:xfrm>
            <a:off x="1334327" y="195687"/>
            <a:ext cx="8466667" cy="27744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84000"/>
              </a:lnSpc>
            </a:pPr>
            <a:r>
              <a:rPr lang="de-CH" sz="1067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Kanton Zürich
Direktion der Justiz und des Innern</a:t>
            </a:r>
          </a:p>
        </p:txBody>
      </p:sp>
      <p:pic>
        <p:nvPicPr>
          <p:cNvPr id="12" name="Grafik 11" descr="Loewe_ZH_weiss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335360" y="250488"/>
            <a:ext cx="720000" cy="960000"/>
          </a:xfrm>
          <a:prstGeom prst="rect">
            <a:avLst/>
          </a:prstGeom>
        </p:spPr>
      </p:pic>
      <p:sp>
        <p:nvSpPr>
          <p:cNvPr id="14" name="Inhaltsplatzhalter 18"/>
          <p:cNvSpPr>
            <a:spLocks noGrp="1"/>
          </p:cNvSpPr>
          <p:nvPr>
            <p:ph sz="quarter" idx="11" hasCustomPrompt="1"/>
          </p:nvPr>
        </p:nvSpPr>
        <p:spPr>
          <a:xfrm>
            <a:off x="1334327" y="612937"/>
            <a:ext cx="9767685" cy="14772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None/>
              <a:defRPr sz="6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Zwei </a:t>
            </a:r>
            <a:br>
              <a:rPr lang="de-DE" dirty="0"/>
            </a:br>
            <a:r>
              <a:rPr lang="de-DE" dirty="0"/>
              <a:t>Titelzeilen</a:t>
            </a:r>
          </a:p>
        </p:txBody>
      </p:sp>
      <p:sp>
        <p:nvSpPr>
          <p:cNvPr id="16" name="Inhaltsplatzhalter 18"/>
          <p:cNvSpPr>
            <a:spLocks noGrp="1"/>
          </p:cNvSpPr>
          <p:nvPr>
            <p:ph sz="quarter" idx="10" hasCustomPrompt="1"/>
          </p:nvPr>
        </p:nvSpPr>
        <p:spPr>
          <a:xfrm>
            <a:off x="1353378" y="2105189"/>
            <a:ext cx="9761335" cy="2187907"/>
          </a:xfrm>
          <a:prstGeom prst="rect">
            <a:avLst/>
          </a:prstGeom>
        </p:spPr>
        <p:txBody>
          <a:bodyPr lIns="0" tIns="0" rIns="0" bIns="0"/>
          <a:lstStyle>
            <a:lvl1pPr marL="457189" marR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dirty="0"/>
              <a:t>Vorname Name, Funktion</a:t>
            </a:r>
            <a:endParaRPr lang="de-CH" dirty="0"/>
          </a:p>
          <a:p>
            <a:pPr lvl="0"/>
            <a:endParaRPr lang="de-CH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4DC332E-19C3-4F98-A6E0-8E6497A3E8D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Amt oder Fachstelle (ändern über Einfügen / Kopf- und Fusszeile)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519111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Titel Se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###Profile.Org.Kanton###" descr="C:\Users\flury\AppData\Local\Temp\5337c5ac-2b40-4328-bef7-56aabc1b7bab.png"/>
          <p:cNvPicPr>
            <a:picLocks noChangeAspect="1"/>
          </p:cNvPicPr>
          <p:nvPr userDrawn="1"/>
        </p:nvPicPr>
        <p:blipFill>
          <a:blip r:embed="rId3" r:link="rId4" cstate="print"/>
          <a:stretch>
            <a:fillRect/>
          </a:stretch>
        </p:blipFill>
        <p:spPr>
          <a:xfrm>
            <a:off x="1135368" y="638509"/>
            <a:ext cx="172800" cy="17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###CustomElements.Presentation.Header.Script1###"/>
          <p:cNvSpPr txBox="1"/>
          <p:nvPr userDrawn="1"/>
        </p:nvSpPr>
        <p:spPr>
          <a:xfrm>
            <a:off x="1334327" y="195687"/>
            <a:ext cx="8466667" cy="27744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84000"/>
              </a:lnSpc>
            </a:pPr>
            <a:r>
              <a:rPr lang="de-CH" sz="1067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Kanton Zürich
Direktion der Justiz und des Innern</a:t>
            </a:r>
          </a:p>
        </p:txBody>
      </p:sp>
      <p:pic>
        <p:nvPicPr>
          <p:cNvPr id="12" name="Grafik 11" descr="Loewe_ZH_weiss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335360" y="250488"/>
            <a:ext cx="720000" cy="960000"/>
          </a:xfrm>
          <a:prstGeom prst="rect">
            <a:avLst/>
          </a:prstGeom>
        </p:spPr>
      </p:pic>
      <p:sp>
        <p:nvSpPr>
          <p:cNvPr id="14" name="Inhaltsplatzhalter 18"/>
          <p:cNvSpPr>
            <a:spLocks noGrp="1"/>
          </p:cNvSpPr>
          <p:nvPr>
            <p:ph sz="quarter" idx="11" hasCustomPrompt="1"/>
          </p:nvPr>
        </p:nvSpPr>
        <p:spPr>
          <a:xfrm>
            <a:off x="1334327" y="612937"/>
            <a:ext cx="9767685" cy="14772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None/>
              <a:defRPr sz="6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Zwei </a:t>
            </a:r>
            <a:br>
              <a:rPr lang="de-DE" dirty="0"/>
            </a:br>
            <a:r>
              <a:rPr lang="de-DE" dirty="0"/>
              <a:t>Titelzeilen</a:t>
            </a:r>
          </a:p>
        </p:txBody>
      </p:sp>
      <p:sp>
        <p:nvSpPr>
          <p:cNvPr id="16" name="Inhaltsplatzhalter 18"/>
          <p:cNvSpPr>
            <a:spLocks noGrp="1"/>
          </p:cNvSpPr>
          <p:nvPr>
            <p:ph sz="quarter" idx="10" hasCustomPrompt="1"/>
          </p:nvPr>
        </p:nvSpPr>
        <p:spPr>
          <a:xfrm>
            <a:off x="1353378" y="2105189"/>
            <a:ext cx="9761335" cy="2187907"/>
          </a:xfrm>
          <a:prstGeom prst="rect">
            <a:avLst/>
          </a:prstGeom>
        </p:spPr>
        <p:txBody>
          <a:bodyPr lIns="0" tIns="0" rIns="0" bIns="0"/>
          <a:lstStyle>
            <a:lvl1pPr marL="457189" marR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dirty="0"/>
              <a:t>Vorname Name, Funktion</a:t>
            </a:r>
            <a:endParaRPr lang="de-CH" dirty="0"/>
          </a:p>
          <a:p>
            <a:pPr lvl="0"/>
            <a:endParaRPr lang="de-CH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6434F8B-EF82-410B-B994-DEAC11B907D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Amt oder Fachstelle (ändern über Einfügen / Kopf- und Fusszeile)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1321861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 Weitere ZH-Titelbilder zur Auswah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Loewe_ZH_schwarz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35360" y="260648"/>
            <a:ext cx="720000" cy="960000"/>
          </a:xfrm>
          <a:prstGeom prst="rect">
            <a:avLst/>
          </a:prstGeom>
        </p:spPr>
      </p:pic>
      <p:pic>
        <p:nvPicPr>
          <p:cNvPr id="9" name="###Profile.Org.Kanton###" descr="C:\Users\flury\AppData\Local\Temp\5337c5ac-2b40-4328-bef7-56aabc1b7bab.png"/>
          <p:cNvPicPr>
            <a:picLocks noChangeAspect="1"/>
          </p:cNvPicPr>
          <p:nvPr userDrawn="1"/>
        </p:nvPicPr>
        <p:blipFill>
          <a:blip r:embed="rId4" r:link="rId5" cstate="print"/>
          <a:stretch>
            <a:fillRect/>
          </a:stretch>
        </p:blipFill>
        <p:spPr>
          <a:xfrm>
            <a:off x="1135368" y="638509"/>
            <a:ext cx="172800" cy="17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###CustomElements.Presentation.Header.Script1###"/>
          <p:cNvSpPr txBox="1"/>
          <p:nvPr userDrawn="1"/>
        </p:nvSpPr>
        <p:spPr>
          <a:xfrm>
            <a:off x="1342265" y="203493"/>
            <a:ext cx="8466667" cy="27744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84000"/>
              </a:lnSpc>
            </a:pPr>
            <a:r>
              <a:rPr lang="de-CH" sz="1067" dirty="0">
                <a:solidFill>
                  <a:schemeClr val="tx1"/>
                </a:solidFill>
                <a:latin typeface="+mj-lt"/>
              </a:rPr>
              <a:t>Kanton Zürich
Direktion der Justiz und des Innern</a:t>
            </a:r>
          </a:p>
        </p:txBody>
      </p:sp>
      <p:sp>
        <p:nvSpPr>
          <p:cNvPr id="14" name="Inhaltsplatzhalter 18"/>
          <p:cNvSpPr>
            <a:spLocks noGrp="1"/>
          </p:cNvSpPr>
          <p:nvPr>
            <p:ph sz="quarter" idx="11" hasCustomPrompt="1"/>
          </p:nvPr>
        </p:nvSpPr>
        <p:spPr>
          <a:xfrm>
            <a:off x="1334327" y="616032"/>
            <a:ext cx="9767685" cy="14772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None/>
              <a:defRPr sz="6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Zwei </a:t>
            </a:r>
            <a:br>
              <a:rPr lang="de-DE" dirty="0"/>
            </a:br>
            <a:r>
              <a:rPr lang="de-DE" dirty="0"/>
              <a:t>Titelzeilen</a:t>
            </a:r>
          </a:p>
        </p:txBody>
      </p:sp>
      <p:sp>
        <p:nvSpPr>
          <p:cNvPr id="16" name="Inhaltsplatzhalter 18"/>
          <p:cNvSpPr>
            <a:spLocks noGrp="1"/>
          </p:cNvSpPr>
          <p:nvPr>
            <p:ph sz="quarter" idx="10" hasCustomPrompt="1"/>
          </p:nvPr>
        </p:nvSpPr>
        <p:spPr>
          <a:xfrm>
            <a:off x="1340678" y="2114117"/>
            <a:ext cx="9761335" cy="1314884"/>
          </a:xfrm>
          <a:prstGeom prst="rect">
            <a:avLst/>
          </a:prstGeom>
        </p:spPr>
        <p:txBody>
          <a:bodyPr lIns="0" tIns="0" rIns="0" bIns="0"/>
          <a:lstStyle>
            <a:lvl1pPr marL="457189" marR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dirty="0"/>
              <a:t>Vorname Name, Funktion</a:t>
            </a:r>
            <a:endParaRPr lang="de-CH" dirty="0"/>
          </a:p>
          <a:p>
            <a:pPr lvl="0"/>
            <a:endParaRPr lang="de-CH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16D824C-AB86-40A5-B627-B8E90D0F55F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Amt oder Fachstelle (ändern über Einfügen / Kopf- und Fusszeile)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6251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7"/>
            <a:ext cx="5378548" cy="2443233"/>
          </a:xfrm>
        </p:spPr>
        <p:txBody>
          <a:bodyPr wrap="square">
            <a:spAutoFit/>
          </a:bodyPr>
          <a:lstStyle>
            <a:lvl1pPr marL="281700" indent="-281700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/>
            </a:lvl1pPr>
            <a:lvl2pPr marL="520742" indent="-228618">
              <a:defRPr sz="2353"/>
            </a:lvl2pPr>
            <a:lvl3pPr marL="685856" indent="-165113">
              <a:tabLst/>
              <a:defRPr sz="1961"/>
            </a:lvl3pPr>
            <a:lvl4pPr marL="863669" indent="-177814">
              <a:defRPr/>
            </a:lvl4pPr>
            <a:lvl5pPr marL="1028784" indent="-165113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5" y="1189177"/>
            <a:ext cx="5378548" cy="2443233"/>
          </a:xfrm>
        </p:spPr>
        <p:txBody>
          <a:bodyPr wrap="square">
            <a:spAutoFit/>
          </a:bodyPr>
          <a:lstStyle>
            <a:lvl1pPr marL="281700" indent="-281700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/>
            </a:lvl1pPr>
            <a:lvl2pPr marL="520742" indent="-228618">
              <a:defRPr sz="2353"/>
            </a:lvl2pPr>
            <a:lvl3pPr marL="685856" indent="-165113">
              <a:tabLst/>
              <a:defRPr sz="1961"/>
            </a:lvl3pPr>
            <a:lvl4pPr marL="863669" indent="-177814">
              <a:defRPr/>
            </a:lvl4pPr>
            <a:lvl5pPr marL="1028784" indent="-165113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6722565"/>
      </p:ext>
    </p:extLst>
  </p:cSld>
  <p:clrMapOvr>
    <a:masterClrMapping/>
  </p:clrMapOvr>
  <p:transition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 Weitere ZH-Titelbilder zur Auswah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Loewe_ZH_schwarz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35360" y="260648"/>
            <a:ext cx="720000" cy="960000"/>
          </a:xfrm>
          <a:prstGeom prst="rect">
            <a:avLst/>
          </a:prstGeom>
        </p:spPr>
      </p:pic>
      <p:pic>
        <p:nvPicPr>
          <p:cNvPr id="9" name="###Profile.Org.Kanton###" descr="C:\Users\flury\AppData\Local\Temp\5337c5ac-2b40-4328-bef7-56aabc1b7bab.png"/>
          <p:cNvPicPr>
            <a:picLocks noChangeAspect="1"/>
          </p:cNvPicPr>
          <p:nvPr userDrawn="1"/>
        </p:nvPicPr>
        <p:blipFill>
          <a:blip r:embed="rId4" r:link="rId5" cstate="print"/>
          <a:stretch>
            <a:fillRect/>
          </a:stretch>
        </p:blipFill>
        <p:spPr>
          <a:xfrm>
            <a:off x="1135368" y="638509"/>
            <a:ext cx="172800" cy="17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###CustomElements.Presentation.Header.Script1###"/>
          <p:cNvSpPr txBox="1"/>
          <p:nvPr userDrawn="1"/>
        </p:nvSpPr>
        <p:spPr>
          <a:xfrm>
            <a:off x="1342265" y="203493"/>
            <a:ext cx="8466667" cy="27744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84000"/>
              </a:lnSpc>
            </a:pPr>
            <a:r>
              <a:rPr lang="de-CH" sz="1067" dirty="0">
                <a:solidFill>
                  <a:schemeClr val="tx1"/>
                </a:solidFill>
                <a:latin typeface="+mj-lt"/>
              </a:rPr>
              <a:t>Kanton Zürich
Direktion der Justiz und des Innern</a:t>
            </a:r>
          </a:p>
        </p:txBody>
      </p:sp>
      <p:sp>
        <p:nvSpPr>
          <p:cNvPr id="14" name="Inhaltsplatzhalter 18"/>
          <p:cNvSpPr>
            <a:spLocks noGrp="1"/>
          </p:cNvSpPr>
          <p:nvPr>
            <p:ph sz="quarter" idx="11" hasCustomPrompt="1"/>
          </p:nvPr>
        </p:nvSpPr>
        <p:spPr>
          <a:xfrm>
            <a:off x="1334327" y="616032"/>
            <a:ext cx="9767685" cy="14772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None/>
              <a:defRPr sz="6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Zwei </a:t>
            </a:r>
            <a:br>
              <a:rPr lang="de-DE" dirty="0"/>
            </a:br>
            <a:r>
              <a:rPr lang="de-DE" dirty="0"/>
              <a:t>Titelzeilen</a:t>
            </a:r>
          </a:p>
        </p:txBody>
      </p:sp>
      <p:sp>
        <p:nvSpPr>
          <p:cNvPr id="16" name="Inhaltsplatzhalter 18"/>
          <p:cNvSpPr>
            <a:spLocks noGrp="1"/>
          </p:cNvSpPr>
          <p:nvPr>
            <p:ph sz="quarter" idx="10" hasCustomPrompt="1"/>
          </p:nvPr>
        </p:nvSpPr>
        <p:spPr>
          <a:xfrm>
            <a:off x="1340678" y="2114117"/>
            <a:ext cx="9761335" cy="1314884"/>
          </a:xfrm>
          <a:prstGeom prst="rect">
            <a:avLst/>
          </a:prstGeom>
        </p:spPr>
        <p:txBody>
          <a:bodyPr lIns="0" tIns="0" rIns="0" bIns="0"/>
          <a:lstStyle>
            <a:lvl1pPr marL="457189" marR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dirty="0"/>
              <a:t>Vorname Name, Funktion</a:t>
            </a:r>
            <a:endParaRPr lang="de-CH" dirty="0"/>
          </a:p>
          <a:p>
            <a:pPr lvl="0"/>
            <a:endParaRPr lang="de-CH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16D824C-AB86-40A5-B627-B8E90D0F55F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Amt oder Fachstelle (ändern über Einfügen / Kopf- und Fusszeile)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953494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 Weitere ZH-Titelbilder zur Auswah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Loewe_ZH_schwarz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35360" y="260648"/>
            <a:ext cx="720000" cy="960000"/>
          </a:xfrm>
          <a:prstGeom prst="rect">
            <a:avLst/>
          </a:prstGeom>
        </p:spPr>
      </p:pic>
      <p:pic>
        <p:nvPicPr>
          <p:cNvPr id="9" name="###Profile.Org.Kanton###" descr="C:\Users\flury\AppData\Local\Temp\5337c5ac-2b40-4328-bef7-56aabc1b7bab.png"/>
          <p:cNvPicPr>
            <a:picLocks noChangeAspect="1"/>
          </p:cNvPicPr>
          <p:nvPr userDrawn="1"/>
        </p:nvPicPr>
        <p:blipFill>
          <a:blip r:embed="rId4" r:link="rId5" cstate="print"/>
          <a:stretch>
            <a:fillRect/>
          </a:stretch>
        </p:blipFill>
        <p:spPr>
          <a:xfrm>
            <a:off x="1135368" y="638509"/>
            <a:ext cx="172800" cy="17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###CustomElements.Presentation.Header.Script1###"/>
          <p:cNvSpPr txBox="1"/>
          <p:nvPr userDrawn="1"/>
        </p:nvSpPr>
        <p:spPr>
          <a:xfrm>
            <a:off x="1342265" y="203493"/>
            <a:ext cx="8466667" cy="27744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84000"/>
              </a:lnSpc>
            </a:pPr>
            <a:r>
              <a:rPr lang="de-CH" sz="1067" dirty="0">
                <a:solidFill>
                  <a:schemeClr val="tx1"/>
                </a:solidFill>
                <a:latin typeface="+mj-lt"/>
              </a:rPr>
              <a:t>Kanton Zürich
Direktion der Justiz und des Innern</a:t>
            </a:r>
          </a:p>
        </p:txBody>
      </p:sp>
      <p:sp>
        <p:nvSpPr>
          <p:cNvPr id="14" name="Inhaltsplatzhalter 18"/>
          <p:cNvSpPr>
            <a:spLocks noGrp="1"/>
          </p:cNvSpPr>
          <p:nvPr>
            <p:ph sz="quarter" idx="11" hasCustomPrompt="1"/>
          </p:nvPr>
        </p:nvSpPr>
        <p:spPr>
          <a:xfrm>
            <a:off x="1334327" y="616032"/>
            <a:ext cx="9767685" cy="14772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None/>
              <a:defRPr sz="6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Zwei </a:t>
            </a:r>
            <a:br>
              <a:rPr lang="de-DE" dirty="0"/>
            </a:br>
            <a:r>
              <a:rPr lang="de-DE" dirty="0"/>
              <a:t>Titelzeilen</a:t>
            </a:r>
          </a:p>
        </p:txBody>
      </p:sp>
      <p:sp>
        <p:nvSpPr>
          <p:cNvPr id="16" name="Inhaltsplatzhalter 18"/>
          <p:cNvSpPr>
            <a:spLocks noGrp="1"/>
          </p:cNvSpPr>
          <p:nvPr>
            <p:ph sz="quarter" idx="10" hasCustomPrompt="1"/>
          </p:nvPr>
        </p:nvSpPr>
        <p:spPr>
          <a:xfrm>
            <a:off x="1340678" y="2114117"/>
            <a:ext cx="9761335" cy="1314884"/>
          </a:xfrm>
          <a:prstGeom prst="rect">
            <a:avLst/>
          </a:prstGeom>
        </p:spPr>
        <p:txBody>
          <a:bodyPr lIns="0" tIns="0" rIns="0" bIns="0"/>
          <a:lstStyle>
            <a:lvl1pPr marL="457189" marR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dirty="0"/>
              <a:t>Vorname Name, Funktion</a:t>
            </a:r>
            <a:endParaRPr lang="de-CH" dirty="0"/>
          </a:p>
          <a:p>
            <a:pPr lvl="0"/>
            <a:endParaRPr lang="de-CH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16D824C-AB86-40A5-B627-B8E90D0F55F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Amt oder Fachstelle (ändern über Einfügen / Kopf- und Fusszeile)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725428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 Weitere ZH-Titelbilder zur Auswah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Loewe_ZH_schwarz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35360" y="260648"/>
            <a:ext cx="720000" cy="960000"/>
          </a:xfrm>
          <a:prstGeom prst="rect">
            <a:avLst/>
          </a:prstGeom>
        </p:spPr>
      </p:pic>
      <p:pic>
        <p:nvPicPr>
          <p:cNvPr id="9" name="###Profile.Org.Kanton###" descr="C:\Users\flury\AppData\Local\Temp\5337c5ac-2b40-4328-bef7-56aabc1b7bab.png"/>
          <p:cNvPicPr>
            <a:picLocks noChangeAspect="1"/>
          </p:cNvPicPr>
          <p:nvPr userDrawn="1"/>
        </p:nvPicPr>
        <p:blipFill>
          <a:blip r:embed="rId4" r:link="rId5" cstate="print"/>
          <a:stretch>
            <a:fillRect/>
          </a:stretch>
        </p:blipFill>
        <p:spPr>
          <a:xfrm>
            <a:off x="1135368" y="638509"/>
            <a:ext cx="172800" cy="17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###CustomElements.Presentation.Header.Script1###"/>
          <p:cNvSpPr txBox="1"/>
          <p:nvPr userDrawn="1"/>
        </p:nvSpPr>
        <p:spPr>
          <a:xfrm>
            <a:off x="1342265" y="203493"/>
            <a:ext cx="8466667" cy="27744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84000"/>
              </a:lnSpc>
            </a:pPr>
            <a:r>
              <a:rPr lang="de-CH" sz="1067" dirty="0">
                <a:solidFill>
                  <a:schemeClr val="tx1"/>
                </a:solidFill>
                <a:latin typeface="+mj-lt"/>
              </a:rPr>
              <a:t>Kanton Zürich
Direktion der Justiz und des Innern</a:t>
            </a:r>
          </a:p>
        </p:txBody>
      </p:sp>
      <p:sp>
        <p:nvSpPr>
          <p:cNvPr id="14" name="Inhaltsplatzhalter 18"/>
          <p:cNvSpPr>
            <a:spLocks noGrp="1"/>
          </p:cNvSpPr>
          <p:nvPr>
            <p:ph sz="quarter" idx="11" hasCustomPrompt="1"/>
          </p:nvPr>
        </p:nvSpPr>
        <p:spPr>
          <a:xfrm>
            <a:off x="1334327" y="616032"/>
            <a:ext cx="9767685" cy="14772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None/>
              <a:defRPr sz="6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Zwei </a:t>
            </a:r>
            <a:br>
              <a:rPr lang="de-DE" dirty="0"/>
            </a:br>
            <a:r>
              <a:rPr lang="de-DE" dirty="0"/>
              <a:t>Titelzeilen</a:t>
            </a:r>
          </a:p>
        </p:txBody>
      </p:sp>
      <p:sp>
        <p:nvSpPr>
          <p:cNvPr id="16" name="Inhaltsplatzhalter 18"/>
          <p:cNvSpPr>
            <a:spLocks noGrp="1"/>
          </p:cNvSpPr>
          <p:nvPr>
            <p:ph sz="quarter" idx="10" hasCustomPrompt="1"/>
          </p:nvPr>
        </p:nvSpPr>
        <p:spPr>
          <a:xfrm>
            <a:off x="1340678" y="2114117"/>
            <a:ext cx="9761335" cy="1314884"/>
          </a:xfrm>
          <a:prstGeom prst="rect">
            <a:avLst/>
          </a:prstGeom>
        </p:spPr>
        <p:txBody>
          <a:bodyPr lIns="0" tIns="0" rIns="0" bIns="0"/>
          <a:lstStyle>
            <a:lvl1pPr marL="457189" marR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dirty="0"/>
              <a:t>Vorname Name, Funktion</a:t>
            </a:r>
            <a:endParaRPr lang="de-CH" dirty="0"/>
          </a:p>
          <a:p>
            <a:pPr lvl="0"/>
            <a:endParaRPr lang="de-CH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16D824C-AB86-40A5-B627-B8E90D0F55F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Amt oder Fachstelle (ändern über Einfügen / Kopf- und Fusszeile)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013475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Weitere ZH-Titelbilder zur Auswah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Loewe_ZH_schwarz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35360" y="260648"/>
            <a:ext cx="720000" cy="960000"/>
          </a:xfrm>
          <a:prstGeom prst="rect">
            <a:avLst/>
          </a:prstGeom>
        </p:spPr>
      </p:pic>
      <p:pic>
        <p:nvPicPr>
          <p:cNvPr id="9" name="###Profile.Org.Kanton###" descr="C:\Users\flury\AppData\Local\Temp\5337c5ac-2b40-4328-bef7-56aabc1b7bab.png"/>
          <p:cNvPicPr>
            <a:picLocks noChangeAspect="1"/>
          </p:cNvPicPr>
          <p:nvPr userDrawn="1"/>
        </p:nvPicPr>
        <p:blipFill>
          <a:blip r:embed="rId4" r:link="rId5" cstate="print"/>
          <a:stretch>
            <a:fillRect/>
          </a:stretch>
        </p:blipFill>
        <p:spPr>
          <a:xfrm>
            <a:off x="1135368" y="638509"/>
            <a:ext cx="172800" cy="17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###CustomElements.Presentation.Header.Script1###"/>
          <p:cNvSpPr txBox="1"/>
          <p:nvPr userDrawn="1"/>
        </p:nvSpPr>
        <p:spPr>
          <a:xfrm>
            <a:off x="1342265" y="203493"/>
            <a:ext cx="8466667" cy="27744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84000"/>
              </a:lnSpc>
            </a:pPr>
            <a:r>
              <a:rPr lang="de-CH" sz="1067" dirty="0">
                <a:solidFill>
                  <a:schemeClr val="tx1"/>
                </a:solidFill>
                <a:latin typeface="+mj-lt"/>
              </a:rPr>
              <a:t>Kanton Zürich
Direktion der Justiz und des Innern</a:t>
            </a:r>
          </a:p>
        </p:txBody>
      </p:sp>
      <p:sp>
        <p:nvSpPr>
          <p:cNvPr id="14" name="Inhaltsplatzhalter 18"/>
          <p:cNvSpPr>
            <a:spLocks noGrp="1"/>
          </p:cNvSpPr>
          <p:nvPr>
            <p:ph sz="quarter" idx="11" hasCustomPrompt="1"/>
          </p:nvPr>
        </p:nvSpPr>
        <p:spPr>
          <a:xfrm>
            <a:off x="1334327" y="616032"/>
            <a:ext cx="9767685" cy="14772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None/>
              <a:defRPr sz="6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Zwei </a:t>
            </a:r>
            <a:br>
              <a:rPr lang="de-DE" dirty="0"/>
            </a:br>
            <a:r>
              <a:rPr lang="de-DE" dirty="0"/>
              <a:t>Titelzeilen</a:t>
            </a:r>
          </a:p>
        </p:txBody>
      </p:sp>
      <p:sp>
        <p:nvSpPr>
          <p:cNvPr id="16" name="Inhaltsplatzhalter 18"/>
          <p:cNvSpPr>
            <a:spLocks noGrp="1"/>
          </p:cNvSpPr>
          <p:nvPr>
            <p:ph sz="quarter" idx="10" hasCustomPrompt="1"/>
          </p:nvPr>
        </p:nvSpPr>
        <p:spPr>
          <a:xfrm>
            <a:off x="1340678" y="2114117"/>
            <a:ext cx="9761335" cy="1314884"/>
          </a:xfrm>
          <a:prstGeom prst="rect">
            <a:avLst/>
          </a:prstGeom>
        </p:spPr>
        <p:txBody>
          <a:bodyPr lIns="0" tIns="0" rIns="0" bIns="0"/>
          <a:lstStyle>
            <a:lvl1pPr marL="457189" marR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dirty="0"/>
              <a:t>Vorname Name, Funktion</a:t>
            </a:r>
            <a:endParaRPr lang="de-CH" dirty="0"/>
          </a:p>
          <a:p>
            <a:pPr lvl="0"/>
            <a:endParaRPr lang="de-CH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16D824C-AB86-40A5-B627-B8E90D0F55F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Amt oder Fachstelle (ändern über Einfügen / Kopf- und Fusszeile)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863209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 Weitere ZH-Titelbilder zur Auswah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###Profile.Org.Kanton###" descr="C:\Users\flury\AppData\Local\Temp\5337c5ac-2b40-4328-bef7-56aabc1b7bab.png"/>
          <p:cNvPicPr>
            <a:picLocks noChangeAspect="1"/>
          </p:cNvPicPr>
          <p:nvPr userDrawn="1"/>
        </p:nvPicPr>
        <p:blipFill>
          <a:blip r:embed="rId3" r:link="rId4" cstate="print"/>
          <a:stretch>
            <a:fillRect/>
          </a:stretch>
        </p:blipFill>
        <p:spPr>
          <a:xfrm>
            <a:off x="1135368" y="638509"/>
            <a:ext cx="172800" cy="17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###CustomElements.Presentation.Header.Script1###"/>
          <p:cNvSpPr txBox="1"/>
          <p:nvPr userDrawn="1"/>
        </p:nvSpPr>
        <p:spPr>
          <a:xfrm>
            <a:off x="1334327" y="195687"/>
            <a:ext cx="8466667" cy="27744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84000"/>
              </a:lnSpc>
            </a:pPr>
            <a:r>
              <a:rPr lang="de-CH" sz="1067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Kanton Zürich
Direktion der Justiz und des Innern</a:t>
            </a:r>
          </a:p>
        </p:txBody>
      </p:sp>
      <p:pic>
        <p:nvPicPr>
          <p:cNvPr id="12" name="Grafik 11" descr="Loewe_ZH_weiss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335360" y="250488"/>
            <a:ext cx="720000" cy="960000"/>
          </a:xfrm>
          <a:prstGeom prst="rect">
            <a:avLst/>
          </a:prstGeom>
        </p:spPr>
      </p:pic>
      <p:sp>
        <p:nvSpPr>
          <p:cNvPr id="14" name="Inhaltsplatzhalter 18"/>
          <p:cNvSpPr>
            <a:spLocks noGrp="1"/>
          </p:cNvSpPr>
          <p:nvPr>
            <p:ph sz="quarter" idx="11" hasCustomPrompt="1"/>
          </p:nvPr>
        </p:nvSpPr>
        <p:spPr>
          <a:xfrm>
            <a:off x="1334327" y="612937"/>
            <a:ext cx="9767685" cy="14772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None/>
              <a:defRPr sz="6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Zwei </a:t>
            </a:r>
            <a:br>
              <a:rPr lang="de-DE" dirty="0"/>
            </a:br>
            <a:r>
              <a:rPr lang="de-DE" dirty="0"/>
              <a:t>Titelzeilen</a:t>
            </a:r>
          </a:p>
        </p:txBody>
      </p:sp>
      <p:sp>
        <p:nvSpPr>
          <p:cNvPr id="16" name="Inhaltsplatzhalter 18"/>
          <p:cNvSpPr>
            <a:spLocks noGrp="1"/>
          </p:cNvSpPr>
          <p:nvPr>
            <p:ph sz="quarter" idx="10" hasCustomPrompt="1"/>
          </p:nvPr>
        </p:nvSpPr>
        <p:spPr>
          <a:xfrm>
            <a:off x="1353378" y="2105189"/>
            <a:ext cx="9761335" cy="2187907"/>
          </a:xfrm>
          <a:prstGeom prst="rect">
            <a:avLst/>
          </a:prstGeom>
        </p:spPr>
        <p:txBody>
          <a:bodyPr lIns="0" tIns="0" rIns="0" bIns="0"/>
          <a:lstStyle>
            <a:lvl1pPr marL="457189" marR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dirty="0"/>
              <a:t>Vorname Name, Funktion</a:t>
            </a:r>
            <a:endParaRPr lang="de-CH" dirty="0"/>
          </a:p>
          <a:p>
            <a:pPr lvl="0"/>
            <a:endParaRPr lang="de-CH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6434F8B-EF82-410B-B994-DEAC11B907D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Amt oder Fachstelle (ändern über Einfügen / Kopf- und Fusszeile)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8925456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Weitere ZH-Titelbilder zur Auswah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Loewe_ZH_schwarz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35360" y="260648"/>
            <a:ext cx="720000" cy="960000"/>
          </a:xfrm>
          <a:prstGeom prst="rect">
            <a:avLst/>
          </a:prstGeom>
        </p:spPr>
      </p:pic>
      <p:pic>
        <p:nvPicPr>
          <p:cNvPr id="9" name="###Profile.Org.Kanton###" descr="C:\Users\flury\AppData\Local\Temp\5337c5ac-2b40-4328-bef7-56aabc1b7bab.png"/>
          <p:cNvPicPr>
            <a:picLocks noChangeAspect="1"/>
          </p:cNvPicPr>
          <p:nvPr userDrawn="1"/>
        </p:nvPicPr>
        <p:blipFill>
          <a:blip r:embed="rId4" r:link="rId5" cstate="print"/>
          <a:stretch>
            <a:fillRect/>
          </a:stretch>
        </p:blipFill>
        <p:spPr>
          <a:xfrm>
            <a:off x="1135368" y="638509"/>
            <a:ext cx="172800" cy="17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###CustomElements.Presentation.Header.Script1###"/>
          <p:cNvSpPr txBox="1"/>
          <p:nvPr userDrawn="1"/>
        </p:nvSpPr>
        <p:spPr>
          <a:xfrm>
            <a:off x="1342265" y="203493"/>
            <a:ext cx="8466667" cy="27744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84000"/>
              </a:lnSpc>
            </a:pPr>
            <a:r>
              <a:rPr lang="de-CH" sz="1067" dirty="0">
                <a:solidFill>
                  <a:schemeClr val="tx1"/>
                </a:solidFill>
                <a:latin typeface="+mj-lt"/>
              </a:rPr>
              <a:t>Kanton Zürich
Direktion der Justiz und des Innern</a:t>
            </a:r>
          </a:p>
        </p:txBody>
      </p:sp>
      <p:sp>
        <p:nvSpPr>
          <p:cNvPr id="14" name="Inhaltsplatzhalter 18"/>
          <p:cNvSpPr>
            <a:spLocks noGrp="1"/>
          </p:cNvSpPr>
          <p:nvPr>
            <p:ph sz="quarter" idx="11" hasCustomPrompt="1"/>
          </p:nvPr>
        </p:nvSpPr>
        <p:spPr>
          <a:xfrm>
            <a:off x="1334327" y="616032"/>
            <a:ext cx="9767685" cy="14772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None/>
              <a:defRPr sz="6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Zwei </a:t>
            </a:r>
            <a:br>
              <a:rPr lang="de-DE" dirty="0"/>
            </a:br>
            <a:r>
              <a:rPr lang="de-DE" dirty="0"/>
              <a:t>Titelzeilen</a:t>
            </a:r>
          </a:p>
        </p:txBody>
      </p:sp>
      <p:sp>
        <p:nvSpPr>
          <p:cNvPr id="16" name="Inhaltsplatzhalter 18"/>
          <p:cNvSpPr>
            <a:spLocks noGrp="1"/>
          </p:cNvSpPr>
          <p:nvPr>
            <p:ph sz="quarter" idx="10" hasCustomPrompt="1"/>
          </p:nvPr>
        </p:nvSpPr>
        <p:spPr>
          <a:xfrm>
            <a:off x="1340678" y="2114117"/>
            <a:ext cx="9761335" cy="1314884"/>
          </a:xfrm>
          <a:prstGeom prst="rect">
            <a:avLst/>
          </a:prstGeom>
        </p:spPr>
        <p:txBody>
          <a:bodyPr lIns="0" tIns="0" rIns="0" bIns="0"/>
          <a:lstStyle>
            <a:lvl1pPr marL="457189" marR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dirty="0"/>
              <a:t>Vorname Name, Funktion</a:t>
            </a:r>
            <a:endParaRPr lang="de-CH" dirty="0"/>
          </a:p>
          <a:p>
            <a:pPr lvl="0"/>
            <a:endParaRPr lang="de-CH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16D824C-AB86-40A5-B627-B8E90D0F55F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Amt oder Fachstelle (ändern über Einfügen / Kopf- und Fusszeile)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4899469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 Weitere ZH-Titelbilder zur Auswahl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Loewe_ZH_schwarz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35360" y="260648"/>
            <a:ext cx="720000" cy="960000"/>
          </a:xfrm>
          <a:prstGeom prst="rect">
            <a:avLst/>
          </a:prstGeom>
        </p:spPr>
      </p:pic>
      <p:pic>
        <p:nvPicPr>
          <p:cNvPr id="9" name="###Profile.Org.Kanton###" descr="C:\Users\flury\AppData\Local\Temp\5337c5ac-2b40-4328-bef7-56aabc1b7bab.png"/>
          <p:cNvPicPr>
            <a:picLocks noChangeAspect="1"/>
          </p:cNvPicPr>
          <p:nvPr userDrawn="1"/>
        </p:nvPicPr>
        <p:blipFill>
          <a:blip r:embed="rId4" r:link="rId5" cstate="print"/>
          <a:stretch>
            <a:fillRect/>
          </a:stretch>
        </p:blipFill>
        <p:spPr>
          <a:xfrm>
            <a:off x="1135368" y="638509"/>
            <a:ext cx="172800" cy="17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###CustomElements.Presentation.Header.Script1###"/>
          <p:cNvSpPr txBox="1"/>
          <p:nvPr userDrawn="1"/>
        </p:nvSpPr>
        <p:spPr>
          <a:xfrm>
            <a:off x="1342265" y="203493"/>
            <a:ext cx="8466667" cy="27744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84000"/>
              </a:lnSpc>
            </a:pPr>
            <a:r>
              <a:rPr lang="de-CH" sz="1067" dirty="0">
                <a:solidFill>
                  <a:schemeClr val="tx1"/>
                </a:solidFill>
                <a:latin typeface="+mj-lt"/>
              </a:rPr>
              <a:t>Kanton Zürich
Direktion der Justiz und des Innern</a:t>
            </a:r>
          </a:p>
        </p:txBody>
      </p:sp>
      <p:sp>
        <p:nvSpPr>
          <p:cNvPr id="14" name="Inhaltsplatzhalter 18"/>
          <p:cNvSpPr>
            <a:spLocks noGrp="1"/>
          </p:cNvSpPr>
          <p:nvPr>
            <p:ph sz="quarter" idx="11" hasCustomPrompt="1"/>
          </p:nvPr>
        </p:nvSpPr>
        <p:spPr>
          <a:xfrm>
            <a:off x="1334327" y="616032"/>
            <a:ext cx="9767685" cy="14772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None/>
              <a:defRPr sz="6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Zwei </a:t>
            </a:r>
            <a:br>
              <a:rPr lang="de-DE" dirty="0"/>
            </a:br>
            <a:r>
              <a:rPr lang="de-DE" dirty="0"/>
              <a:t>Titelzeilen</a:t>
            </a:r>
          </a:p>
        </p:txBody>
      </p:sp>
      <p:sp>
        <p:nvSpPr>
          <p:cNvPr id="16" name="Inhaltsplatzhalter 18"/>
          <p:cNvSpPr>
            <a:spLocks noGrp="1"/>
          </p:cNvSpPr>
          <p:nvPr>
            <p:ph sz="quarter" idx="10" hasCustomPrompt="1"/>
          </p:nvPr>
        </p:nvSpPr>
        <p:spPr>
          <a:xfrm>
            <a:off x="1340678" y="2114117"/>
            <a:ext cx="9761335" cy="1314884"/>
          </a:xfrm>
          <a:prstGeom prst="rect">
            <a:avLst/>
          </a:prstGeom>
        </p:spPr>
        <p:txBody>
          <a:bodyPr lIns="0" tIns="0" rIns="0" bIns="0"/>
          <a:lstStyle>
            <a:lvl1pPr marL="457189" marR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dirty="0"/>
              <a:t>Vorname Name, Funktion</a:t>
            </a:r>
            <a:endParaRPr lang="de-CH" dirty="0"/>
          </a:p>
          <a:p>
            <a:pPr lvl="0"/>
            <a:endParaRPr lang="de-CH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16D824C-AB86-40A5-B627-B8E90D0F55F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Amt oder Fachstelle (ändern über Einfügen / Kopf- und Fusszeile)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35630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 Titel Weiss (ohne Hintergrundbil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Loewe_ZH_schwarz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35360" y="260648"/>
            <a:ext cx="720000" cy="960000"/>
          </a:xfrm>
          <a:prstGeom prst="rect">
            <a:avLst/>
          </a:prstGeom>
        </p:spPr>
      </p:pic>
      <p:pic>
        <p:nvPicPr>
          <p:cNvPr id="9" name="###Profile.Org.Kanton###" descr="C:\Users\flury\AppData\Local\Temp\5337c5ac-2b40-4328-bef7-56aabc1b7bab.png"/>
          <p:cNvPicPr>
            <a:picLocks noChangeAspect="1"/>
          </p:cNvPicPr>
          <p:nvPr userDrawn="1"/>
        </p:nvPicPr>
        <p:blipFill>
          <a:blip r:embed="rId3" r:link="rId4" cstate="print"/>
          <a:stretch>
            <a:fillRect/>
          </a:stretch>
        </p:blipFill>
        <p:spPr>
          <a:xfrm>
            <a:off x="1135368" y="638509"/>
            <a:ext cx="172800" cy="17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###CustomElements.Presentation.Header.Script1###"/>
          <p:cNvSpPr txBox="1"/>
          <p:nvPr userDrawn="1"/>
        </p:nvSpPr>
        <p:spPr>
          <a:xfrm>
            <a:off x="1342265" y="203493"/>
            <a:ext cx="8466667" cy="27744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84000"/>
              </a:lnSpc>
            </a:pPr>
            <a:r>
              <a:rPr lang="de-CH" sz="1067" dirty="0">
                <a:solidFill>
                  <a:schemeClr val="tx1"/>
                </a:solidFill>
                <a:latin typeface="+mj-lt"/>
              </a:rPr>
              <a:t>Kanton Zürich
Direktion der Justiz und des Innern</a:t>
            </a:r>
          </a:p>
        </p:txBody>
      </p:sp>
      <p:sp>
        <p:nvSpPr>
          <p:cNvPr id="14" name="Inhaltsplatzhalter 18"/>
          <p:cNvSpPr>
            <a:spLocks noGrp="1"/>
          </p:cNvSpPr>
          <p:nvPr>
            <p:ph sz="quarter" idx="11" hasCustomPrompt="1"/>
          </p:nvPr>
        </p:nvSpPr>
        <p:spPr>
          <a:xfrm>
            <a:off x="1334327" y="616032"/>
            <a:ext cx="9767685" cy="14772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None/>
              <a:defRPr sz="64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Zwei </a:t>
            </a:r>
            <a:br>
              <a:rPr lang="de-DE" dirty="0"/>
            </a:br>
            <a:r>
              <a:rPr lang="de-DE" dirty="0"/>
              <a:t>Titelzeilen</a:t>
            </a:r>
          </a:p>
        </p:txBody>
      </p:sp>
      <p:sp>
        <p:nvSpPr>
          <p:cNvPr id="16" name="Inhaltsplatzhalter 18"/>
          <p:cNvSpPr>
            <a:spLocks noGrp="1"/>
          </p:cNvSpPr>
          <p:nvPr>
            <p:ph sz="quarter" idx="10" hasCustomPrompt="1"/>
          </p:nvPr>
        </p:nvSpPr>
        <p:spPr>
          <a:xfrm>
            <a:off x="1340678" y="2114117"/>
            <a:ext cx="9761335" cy="1314884"/>
          </a:xfrm>
          <a:prstGeom prst="rect">
            <a:avLst/>
          </a:prstGeom>
        </p:spPr>
        <p:txBody>
          <a:bodyPr lIns="0" tIns="0" rIns="0" bIns="0"/>
          <a:lstStyle>
            <a:lvl1pPr marL="457189" marR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dirty="0"/>
              <a:t>Vorname Name, Funktion</a:t>
            </a:r>
            <a:endParaRPr lang="de-CH" dirty="0"/>
          </a:p>
          <a:p>
            <a:pPr lvl="0"/>
            <a:endParaRPr lang="de-CH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4A6C25C-BDD9-4484-881C-7358EC0A0BD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CH"/>
              <a:t>Amt oder Fachstelle (ändern über Einfügen / Kopf- und Fusszeile)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058867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 Titel Schwarz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###Profile.Org.Kanton###" descr="C:\Users\flury\AppData\Local\Temp\5337c5ac-2b40-4328-bef7-56aabc1b7bab.png"/>
          <p:cNvPicPr>
            <a:picLocks noChangeAspect="1"/>
          </p:cNvPicPr>
          <p:nvPr userDrawn="1"/>
        </p:nvPicPr>
        <p:blipFill>
          <a:blip r:embed="rId2" r:link="rId3" cstate="print"/>
          <a:stretch>
            <a:fillRect/>
          </a:stretch>
        </p:blipFill>
        <p:spPr>
          <a:xfrm>
            <a:off x="1135368" y="638509"/>
            <a:ext cx="172800" cy="17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###CustomElements.Presentation.Header.Script1###"/>
          <p:cNvSpPr txBox="1"/>
          <p:nvPr userDrawn="1"/>
        </p:nvSpPr>
        <p:spPr>
          <a:xfrm>
            <a:off x="1334327" y="195687"/>
            <a:ext cx="8466667" cy="277448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84000"/>
              </a:lnSpc>
            </a:pPr>
            <a:r>
              <a:rPr lang="de-CH" sz="1067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Kanton Zürich
Direktion der Justiz und des Innern</a:t>
            </a:r>
          </a:p>
        </p:txBody>
      </p:sp>
      <p:pic>
        <p:nvPicPr>
          <p:cNvPr id="12" name="Grafik 11" descr="Loewe_ZH_weiss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35360" y="250488"/>
            <a:ext cx="720000" cy="960000"/>
          </a:xfrm>
          <a:prstGeom prst="rect">
            <a:avLst/>
          </a:prstGeom>
        </p:spPr>
      </p:pic>
      <p:sp>
        <p:nvSpPr>
          <p:cNvPr id="14" name="Inhaltsplatzhalter 18"/>
          <p:cNvSpPr>
            <a:spLocks noGrp="1"/>
          </p:cNvSpPr>
          <p:nvPr>
            <p:ph sz="quarter" idx="11" hasCustomPrompt="1"/>
          </p:nvPr>
        </p:nvSpPr>
        <p:spPr>
          <a:xfrm>
            <a:off x="1334327" y="612937"/>
            <a:ext cx="9767685" cy="14772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6400"/>
              </a:lnSpc>
              <a:spcBef>
                <a:spcPts val="0"/>
              </a:spcBef>
              <a:spcAft>
                <a:spcPts val="0"/>
              </a:spcAft>
              <a:buNone/>
              <a:defRPr sz="64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Zwei </a:t>
            </a:r>
            <a:br>
              <a:rPr lang="de-DE" dirty="0"/>
            </a:br>
            <a:r>
              <a:rPr lang="de-DE" dirty="0"/>
              <a:t>Titelzeilen</a:t>
            </a:r>
          </a:p>
        </p:txBody>
      </p:sp>
      <p:sp>
        <p:nvSpPr>
          <p:cNvPr id="16" name="Inhaltsplatzhalter 18"/>
          <p:cNvSpPr>
            <a:spLocks noGrp="1"/>
          </p:cNvSpPr>
          <p:nvPr>
            <p:ph sz="quarter" idx="10" hasCustomPrompt="1"/>
          </p:nvPr>
        </p:nvSpPr>
        <p:spPr>
          <a:xfrm>
            <a:off x="1353378" y="2105189"/>
            <a:ext cx="9761335" cy="2187907"/>
          </a:xfrm>
          <a:prstGeom prst="rect">
            <a:avLst/>
          </a:prstGeom>
        </p:spPr>
        <p:txBody>
          <a:bodyPr lIns="0" tIns="0" rIns="0" bIns="0"/>
          <a:lstStyle>
            <a:lvl1pPr marL="457189" marR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 dirty="0"/>
              <a:t>Vorname Name, Funktion</a:t>
            </a:r>
            <a:endParaRPr lang="de-CH" dirty="0"/>
          </a:p>
          <a:p>
            <a:pPr lvl="0"/>
            <a:endParaRPr lang="de-CH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4F91E732-5D1D-43A0-8FB3-B73AF0ED32F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Amt oder Fachstelle (ändern über Einfügen / Kopf- und Fusszeile)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629958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Zwischentitel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nhaltsplatzhalter 18"/>
          <p:cNvSpPr>
            <a:spLocks noGrp="1"/>
          </p:cNvSpPr>
          <p:nvPr>
            <p:ph sz="quarter" idx="11" hasCustomPrompt="1"/>
          </p:nvPr>
        </p:nvSpPr>
        <p:spPr>
          <a:xfrm>
            <a:off x="1295466" y="1124744"/>
            <a:ext cx="10753195" cy="21960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1333"/>
              </a:spcAft>
              <a:buNone/>
              <a:defRPr sz="72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01 Kapitel (ev. bunt)</a:t>
            </a:r>
          </a:p>
        </p:txBody>
      </p:sp>
    </p:spTree>
    <p:extLst>
      <p:ext uri="{BB962C8B-B14F-4D97-AF65-F5344CB8AC3E}">
        <p14:creationId xmlns:p14="http://schemas.microsoft.com/office/powerpoint/2010/main" val="26937711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38455346"/>
      </p:ext>
    </p:extLst>
  </p:cSld>
  <p:clrMapOvr>
    <a:masterClrMapping/>
  </p:clrMapOvr>
  <p:transition>
    <p:fade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formatfüllend ohne Wo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/>
          </a:solidFill>
        </p:spPr>
        <p:txBody>
          <a:bodyPr anchor="ctr"/>
          <a:lstStyle>
            <a:lvl1pPr algn="ctr">
              <a:buNone/>
              <a:defRPr baseline="0">
                <a:solidFill>
                  <a:srgbClr val="0070C0"/>
                </a:solidFill>
                <a:latin typeface="+mj-lt"/>
              </a:defRPr>
            </a:lvl1pPr>
          </a:lstStyle>
          <a:p>
            <a:r>
              <a:rPr lang="de-CH" dirty="0"/>
              <a:t>1/1 Foto</a:t>
            </a:r>
          </a:p>
        </p:txBody>
      </p:sp>
    </p:spTree>
    <p:extLst>
      <p:ext uri="{BB962C8B-B14F-4D97-AF65-F5344CB8AC3E}">
        <p14:creationId xmlns:p14="http://schemas.microsoft.com/office/powerpoint/2010/main" val="612723705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ierte Schlussfolie 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LoeweZH_480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057811" y="391341"/>
            <a:ext cx="6076379" cy="6075324"/>
          </a:xfrm>
          <a:prstGeom prst="rect">
            <a:avLst/>
          </a:prstGeom>
        </p:spPr>
      </p:pic>
      <p:sp>
        <p:nvSpPr>
          <p:cNvPr id="7" name="Textfeld 6"/>
          <p:cNvSpPr txBox="1"/>
          <p:nvPr userDrawn="1"/>
        </p:nvSpPr>
        <p:spPr>
          <a:xfrm>
            <a:off x="2892769" y="2909719"/>
            <a:ext cx="6373235" cy="1033659"/>
          </a:xfrm>
          <a:prstGeom prst="rect">
            <a:avLst/>
          </a:prstGeom>
          <a:noFill/>
        </p:spPr>
        <p:txBody>
          <a:bodyPr wrap="none" lIns="68556" tIns="34279" rIns="68556" bIns="34279" rtlCol="0">
            <a:spAutoFit/>
          </a:bodyPr>
          <a:lstStyle/>
          <a:p>
            <a:r>
              <a:rPr lang="de-CH" sz="6267" dirty="0">
                <a:solidFill>
                  <a:schemeClr val="tx1"/>
                </a:solidFill>
                <a:latin typeface="Arial Black" pitchFamily="34" charset="0"/>
              </a:rPr>
              <a:t>Kanton Zürich</a:t>
            </a:r>
          </a:p>
        </p:txBody>
      </p:sp>
      <p:sp>
        <p:nvSpPr>
          <p:cNvPr id="8" name="Rechtwinkliges Dreieck 11"/>
          <p:cNvSpPr>
            <a:spLocks noChangeArrowheads="1"/>
          </p:cNvSpPr>
          <p:nvPr userDrawn="1"/>
        </p:nvSpPr>
        <p:spPr bwMode="auto">
          <a:xfrm>
            <a:off x="0" y="2"/>
            <a:ext cx="6858000" cy="6856809"/>
          </a:xfrm>
          <a:prstGeom prst="rtTriangle">
            <a:avLst/>
          </a:prstGeom>
          <a:solidFill>
            <a:srgbClr val="009EE0"/>
          </a:solidFill>
          <a:ln w="25400" algn="ctr">
            <a:noFill/>
            <a:round/>
            <a:headEnd/>
            <a:tailEnd/>
          </a:ln>
        </p:spPr>
        <p:txBody>
          <a:bodyPr lIns="68556" tIns="34279" rIns="68556" bIns="34279"/>
          <a:lstStyle/>
          <a:p>
            <a:endParaRPr lang="de-CH" sz="24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05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 animBg="1"/>
      <p:bldP spid="8" grpId="1" animBg="1"/>
    </p:bld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 statisch 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414" y="0"/>
            <a:ext cx="3857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53100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ierte Schlussfolie Schwarz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LoeweZH_480.png"/>
          <p:cNvPicPr>
            <a:picLocks noChangeAspect="1"/>
          </p:cNvPicPr>
          <p:nvPr userDrawn="1"/>
        </p:nvPicPr>
        <p:blipFill>
          <a:blip r:embed="rId2" cstate="print">
            <a:lum bright="100000" contrast="-100000"/>
          </a:blip>
          <a:stretch>
            <a:fillRect/>
          </a:stretch>
        </p:blipFill>
        <p:spPr>
          <a:xfrm>
            <a:off x="3057811" y="391341"/>
            <a:ext cx="6076379" cy="6075324"/>
          </a:xfrm>
          <a:prstGeom prst="rect">
            <a:avLst/>
          </a:prstGeom>
        </p:spPr>
      </p:pic>
      <p:sp>
        <p:nvSpPr>
          <p:cNvPr id="7" name="Textfeld 6"/>
          <p:cNvSpPr txBox="1"/>
          <p:nvPr userDrawn="1"/>
        </p:nvSpPr>
        <p:spPr>
          <a:xfrm>
            <a:off x="2892769" y="2909719"/>
            <a:ext cx="6373235" cy="1033659"/>
          </a:xfrm>
          <a:prstGeom prst="rect">
            <a:avLst/>
          </a:prstGeom>
          <a:noFill/>
        </p:spPr>
        <p:txBody>
          <a:bodyPr wrap="none" lIns="68556" tIns="34279" rIns="68556" bIns="34279" rtlCol="0">
            <a:spAutoFit/>
          </a:bodyPr>
          <a:lstStyle/>
          <a:p>
            <a:r>
              <a:rPr lang="de-CH" sz="6267" dirty="0">
                <a:solidFill>
                  <a:schemeClr val="bg1"/>
                </a:solidFill>
                <a:latin typeface="Arial Black" pitchFamily="34" charset="0"/>
              </a:rPr>
              <a:t>Kanton Zürich</a:t>
            </a:r>
          </a:p>
        </p:txBody>
      </p:sp>
      <p:sp>
        <p:nvSpPr>
          <p:cNvPr id="8" name="Rechtwinkliges Dreieck 11"/>
          <p:cNvSpPr>
            <a:spLocks noChangeArrowheads="1"/>
          </p:cNvSpPr>
          <p:nvPr userDrawn="1"/>
        </p:nvSpPr>
        <p:spPr bwMode="auto">
          <a:xfrm>
            <a:off x="0" y="2"/>
            <a:ext cx="6858000" cy="6856809"/>
          </a:xfrm>
          <a:prstGeom prst="rtTriangle">
            <a:avLst/>
          </a:prstGeom>
          <a:solidFill>
            <a:srgbClr val="009EE0"/>
          </a:solidFill>
          <a:ln w="25400" algn="ctr">
            <a:noFill/>
            <a:round/>
            <a:headEnd/>
            <a:tailEnd/>
          </a:ln>
        </p:spPr>
        <p:txBody>
          <a:bodyPr lIns="68556" tIns="34279" rIns="68556" bIns="34279"/>
          <a:lstStyle/>
          <a:p>
            <a:endParaRPr lang="de-CH" sz="24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5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 animBg="1"/>
      <p:bldP spid="8" grpId="1" animBg="1"/>
    </p:bld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 statisch schwarz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691" y="-508187"/>
            <a:ext cx="5568619" cy="787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51877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 links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8"/>
          <p:cNvSpPr>
            <a:spLocks noGrp="1"/>
          </p:cNvSpPr>
          <p:nvPr>
            <p:ph sz="quarter" idx="10" hasCustomPrompt="1"/>
          </p:nvPr>
        </p:nvSpPr>
        <p:spPr>
          <a:xfrm>
            <a:off x="6192011" y="1536000"/>
            <a:ext cx="5856651" cy="5157363"/>
          </a:xfrm>
          <a:prstGeom prst="rect">
            <a:avLst/>
          </a:prstGeom>
        </p:spPr>
        <p:txBody>
          <a:bodyPr/>
          <a:lstStyle>
            <a:lvl1pPr marL="457189" marR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Symbol" pitchFamily="18" charset="2"/>
              <a:buChar char="-"/>
              <a:tabLst/>
              <a:defRPr sz="2133">
                <a:latin typeface="Abadi" panose="020B0604020104020204" pitchFamily="34" charset="0"/>
              </a:defRPr>
            </a:lvl1pPr>
            <a:lvl2pPr algn="l">
              <a:buFont typeface="Symbol" pitchFamily="18" charset="2"/>
              <a:buChar char="-"/>
              <a:defRPr sz="2133">
                <a:latin typeface="Abadi" panose="020B0604020104020204" pitchFamily="34" charset="0"/>
              </a:defRPr>
            </a:lvl2pPr>
            <a:lvl3pPr algn="l">
              <a:buFont typeface="Symbol" pitchFamily="18" charset="2"/>
              <a:buChar char="-"/>
              <a:defRPr sz="2133">
                <a:latin typeface="Abadi" panose="020B0604020104020204" pitchFamily="34" charset="0"/>
              </a:defRPr>
            </a:lvl3pPr>
            <a:lvl4pPr algn="l">
              <a:buFont typeface="Symbol" pitchFamily="18" charset="2"/>
              <a:buChar char="-"/>
              <a:defRPr sz="2133">
                <a:latin typeface="Abadi" panose="020B0604020104020204" pitchFamily="34" charset="0"/>
              </a:defRPr>
            </a:lvl4pPr>
            <a:lvl5pPr algn="l">
              <a:buFont typeface="Symbol" pitchFamily="18" charset="2"/>
              <a:buChar char="-"/>
              <a:defRPr sz="2133">
                <a:latin typeface="Abadi" panose="020B0604020104020204" pitchFamily="34" charset="0"/>
              </a:defRPr>
            </a:lvl5pPr>
          </a:lstStyle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Symbol" pitchFamily="18" charset="2"/>
              <a:buChar char="-"/>
              <a:tabLst/>
              <a:defRPr/>
            </a:pPr>
            <a:r>
              <a:rPr lang="de-DE" dirty="0"/>
              <a:t>Hier folgen die Ausführungen, mit oder ohne Gedankenstriche (aber ohne Punkte)</a:t>
            </a:r>
          </a:p>
          <a:p>
            <a:pPr lvl="0"/>
            <a:r>
              <a:rPr lang="de-DE" dirty="0"/>
              <a:t>Text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5" name="Bildplatzhalter 10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B0F0"/>
          </a:solidFill>
        </p:spPr>
        <p:txBody>
          <a:bodyPr anchor="ctr"/>
          <a:lstStyle>
            <a:lvl1pPr marL="0" indent="0" algn="ctr">
              <a:buNone/>
              <a:defRPr baseline="0">
                <a:solidFill>
                  <a:srgbClr val="0070C0"/>
                </a:solidFill>
                <a:latin typeface="+mj-lt"/>
              </a:defRPr>
            </a:lvl1pPr>
          </a:lstStyle>
          <a:p>
            <a:r>
              <a:rPr lang="de-CH" dirty="0"/>
              <a:t>½ Foto</a:t>
            </a:r>
          </a:p>
        </p:txBody>
      </p:sp>
      <p:sp>
        <p:nvSpPr>
          <p:cNvPr id="6" name="Titel 6"/>
          <p:cNvSpPr>
            <a:spLocks noGrp="1"/>
          </p:cNvSpPr>
          <p:nvPr>
            <p:ph type="title" hasCustomPrompt="1"/>
          </p:nvPr>
        </p:nvSpPr>
        <p:spPr>
          <a:xfrm>
            <a:off x="6192008" y="890173"/>
            <a:ext cx="5856653" cy="696960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lang="de-DE" dirty="0"/>
              <a:t>Titel etwas kleiner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01292201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61FB0E-FB29-B8D7-6F23-3F2EE7ECD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A3B6E5C-395E-00F4-4226-A3CDC42972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  <a:lvl2pPr>
              <a:defRPr>
                <a:latin typeface="Abadi" panose="020B0604020104020204" pitchFamily="34" charset="0"/>
              </a:defRPr>
            </a:lvl2pPr>
            <a:lvl3pPr>
              <a:defRPr>
                <a:latin typeface="Abadi" panose="020B0604020104020204" pitchFamily="34" charset="0"/>
              </a:defRPr>
            </a:lvl3pPr>
            <a:lvl4pPr>
              <a:defRPr>
                <a:latin typeface="Abadi" panose="020B0604020104020204" pitchFamily="34" charset="0"/>
              </a:defRPr>
            </a:lvl4pPr>
            <a:lvl5pPr>
              <a:defRPr>
                <a:latin typeface="Abadi" panose="020B0604020104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2DC77E6-D966-7470-DF76-EF42FABA6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5FD2115B-20E9-4FFB-9425-29620809E287}" type="datetimeFigureOut">
              <a:rPr lang="de-CH" smtClean="0"/>
              <a:pPr/>
              <a:t>10.01.2025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86AD972-52BF-360F-E55C-F3FB880E4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D7AE908-08F1-36E9-F4CE-612EF4E45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badi" panose="020B0604020104020204" pitchFamily="34" charset="0"/>
              </a:defRPr>
            </a:lvl1pPr>
          </a:lstStyle>
          <a:p>
            <a:fld id="{A2CE49E8-0EBE-4D15-AC5F-E51EC1432875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6872441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folie Schrift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6"/>
          <p:cNvSpPr>
            <a:spLocks noGrp="1"/>
          </p:cNvSpPr>
          <p:nvPr>
            <p:ph type="title" hasCustomPrompt="1"/>
          </p:nvPr>
        </p:nvSpPr>
        <p:spPr>
          <a:xfrm>
            <a:off x="1296000" y="960001"/>
            <a:ext cx="10753195" cy="535244"/>
          </a:xfrm>
          <a:prstGeom prst="rect">
            <a:avLst/>
          </a:prstGeom>
        </p:spPr>
        <p:txBody>
          <a:bodyPr/>
          <a:lstStyle>
            <a:lvl1pPr algn="l">
              <a:defRPr sz="3200"/>
            </a:lvl1pPr>
          </a:lstStyle>
          <a:p>
            <a:r>
              <a:rPr lang="de-DE" dirty="0"/>
              <a:t>Text etwas kleiner</a:t>
            </a:r>
            <a:endParaRPr lang="de-CH" dirty="0"/>
          </a:p>
        </p:txBody>
      </p:sp>
      <p:sp>
        <p:nvSpPr>
          <p:cNvPr id="4" name="Inhaltsplatzhalter 8"/>
          <p:cNvSpPr>
            <a:spLocks noGrp="1"/>
          </p:cNvSpPr>
          <p:nvPr>
            <p:ph sz="quarter" idx="10" hasCustomPrompt="1"/>
          </p:nvPr>
        </p:nvSpPr>
        <p:spPr>
          <a:xfrm>
            <a:off x="1295466" y="1536000"/>
            <a:ext cx="10753195" cy="4773320"/>
          </a:xfrm>
          <a:prstGeom prst="rect">
            <a:avLst/>
          </a:prstGeom>
        </p:spPr>
        <p:txBody>
          <a:bodyPr/>
          <a:lstStyle>
            <a:lvl1pPr marL="457189" marR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Symbol" pitchFamily="18" charset="2"/>
              <a:buChar char="-"/>
              <a:tabLst/>
              <a:defRPr sz="2133">
                <a:latin typeface="Abadi" panose="020B0604020104020204" pitchFamily="34" charset="0"/>
              </a:defRPr>
            </a:lvl1pPr>
            <a:lvl2pPr algn="l">
              <a:buFont typeface="Symbol" pitchFamily="18" charset="2"/>
              <a:buChar char="-"/>
              <a:defRPr sz="2133">
                <a:latin typeface="Abadi" panose="020B0604020104020204" pitchFamily="34" charset="0"/>
              </a:defRPr>
            </a:lvl2pPr>
            <a:lvl3pPr algn="l">
              <a:buFont typeface="Symbol" pitchFamily="18" charset="2"/>
              <a:buChar char="-"/>
              <a:defRPr sz="2133">
                <a:latin typeface="Abadi" panose="020B0604020104020204" pitchFamily="34" charset="0"/>
              </a:defRPr>
            </a:lvl3pPr>
            <a:lvl4pPr algn="l">
              <a:buFont typeface="Symbol" pitchFamily="18" charset="2"/>
              <a:buChar char="-"/>
              <a:defRPr sz="2133">
                <a:latin typeface="Abadi" panose="020B0604020104020204" pitchFamily="34" charset="0"/>
              </a:defRPr>
            </a:lvl4pPr>
            <a:lvl5pPr algn="l">
              <a:buFont typeface="Symbol" pitchFamily="18" charset="2"/>
              <a:buChar char="-"/>
              <a:defRPr sz="2133">
                <a:latin typeface="Abadi" panose="020B0604020104020204" pitchFamily="34" charset="0"/>
              </a:defRPr>
            </a:lvl5pPr>
          </a:lstStyle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Symbol" pitchFamily="18" charset="2"/>
              <a:buChar char="-"/>
              <a:tabLst/>
              <a:defRPr/>
            </a:pPr>
            <a:r>
              <a:rPr lang="de-DE" dirty="0"/>
              <a:t>Hier folgen die Ausführungen, mit oder ohne Gedankenstriche (aber ohne Punkte)</a:t>
            </a:r>
          </a:p>
          <a:p>
            <a:pPr lvl="0"/>
            <a:r>
              <a:rPr lang="de-DE" dirty="0"/>
              <a:t>Text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21309918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_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13" b="7813"/>
          <a:stretch/>
        </p:blipFill>
        <p:spPr bwMode="ltGray">
          <a:xfrm>
            <a:off x="0" y="2"/>
            <a:ext cx="12192000" cy="685897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266062" y="2084186"/>
            <a:ext cx="6609659" cy="3808615"/>
          </a:xfrm>
          <a:prstGeom prst="rect">
            <a:avLst/>
          </a:prstGeom>
          <a:solidFill>
            <a:schemeClr val="accent1">
              <a:alpha val="82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7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353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   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69301" y="2084187"/>
            <a:ext cx="6276531" cy="2530344"/>
          </a:xfrm>
          <a:noFill/>
        </p:spPr>
        <p:txBody>
          <a:bodyPr lIns="146304" tIns="91440" rIns="146304" bIns="91440" anchor="t" anchorCtr="0"/>
          <a:lstStyle>
            <a:lvl1pPr>
              <a:defRPr sz="5295" spc="-99" baseline="0">
                <a:gradFill>
                  <a:gsLst>
                    <a:gs pos="76768">
                      <a:srgbClr val="FFFFFF"/>
                    </a:gs>
                    <a:gs pos="53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7683" y="4664149"/>
            <a:ext cx="6276531" cy="1003112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37">
                <a:gradFill>
                  <a:gsLst>
                    <a:gs pos="76768">
                      <a:srgbClr val="FFFFFF"/>
                    </a:gs>
                    <a:gs pos="53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6714067" y="4910667"/>
            <a:ext cx="1219200" cy="167459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0199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1105" y="3877271"/>
            <a:ext cx="6273417" cy="1794661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3" y="2075841"/>
            <a:ext cx="8067760" cy="1801436"/>
          </a:xfrm>
          <a:noFill/>
        </p:spPr>
        <p:txBody>
          <a:bodyPr lIns="146304" tIns="91440" rIns="146304" bIns="91440" anchor="t" anchorCtr="0"/>
          <a:lstStyle>
            <a:lvl1pPr>
              <a:defRPr sz="5295" spc="-99" baseline="0">
                <a:gradFill>
                  <a:gsLst>
                    <a:gs pos="3333">
                      <a:schemeClr val="tx2"/>
                    </a:gs>
                    <a:gs pos="3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48586" y="476318"/>
            <a:ext cx="1792849" cy="38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9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1" y="1186357"/>
            <a:ext cx="9859116" cy="2697988"/>
          </a:xfrm>
          <a:noFill/>
        </p:spPr>
        <p:txBody>
          <a:bodyPr tIns="91440" bIns="91440" anchor="t" anchorCtr="0"/>
          <a:lstStyle>
            <a:lvl1pPr>
              <a:defRPr sz="7058" spc="-99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41" y="3877278"/>
            <a:ext cx="9860673" cy="1793881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529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9973919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6"/>
            <a:ext cx="11653523" cy="2050989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114" indent="0">
              <a:buNone/>
              <a:defRPr/>
            </a:lvl3pPr>
            <a:lvl4pPr marL="448227" indent="0">
              <a:buNone/>
              <a:defRPr/>
            </a:lvl4pPr>
            <a:lvl5pPr marL="672342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491743"/>
      </p:ext>
    </p:extLst>
  </p:cSld>
  <p:clrMapOvr>
    <a:masterClrMapping/>
  </p:clrMapOvr>
  <p:transition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6"/>
            <a:ext cx="11653523" cy="2050989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114" indent="0">
              <a:buNone/>
              <a:defRPr/>
            </a:lvl3pPr>
            <a:lvl4pPr marL="448227" indent="0">
              <a:buNone/>
              <a:defRPr/>
            </a:lvl4pPr>
            <a:lvl5pPr marL="672342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055982"/>
      </p:ext>
    </p:extLst>
  </p:cSld>
  <p:clrMapOvr>
    <a:masterClrMapping/>
  </p:clrMapOvr>
  <p:transition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063129"/>
          </a:xfrm>
        </p:spPr>
        <p:txBody>
          <a:bodyPr>
            <a:spAutoFit/>
          </a:bodyPr>
          <a:lstStyle>
            <a:lvl1pPr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1714725"/>
      </p:ext>
    </p:extLst>
  </p:cSld>
  <p:clrMapOvr>
    <a:masterClrMapping/>
  </p:clrMapOvr>
  <p:transition>
    <p:fade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063129"/>
          </a:xfrm>
        </p:spPr>
        <p:txBody>
          <a:bodyPr>
            <a:spAutoFit/>
          </a:bodyPr>
          <a:lstStyle>
            <a:lvl1pPr>
              <a:defRPr sz="3529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9414153"/>
      </p:ext>
    </p:extLst>
  </p:cSld>
  <p:clrMapOvr>
    <a:masterClrMapping/>
  </p:clrMapOvr>
  <p:transition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48563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26" indent="0">
              <a:buNone/>
              <a:tabLst/>
              <a:defRPr sz="1961"/>
            </a:lvl3pPr>
            <a:lvl4pPr marL="451341" indent="0">
              <a:buNone/>
              <a:defRPr/>
            </a:lvl4pPr>
            <a:lvl5pPr marL="672342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5" y="1189176"/>
            <a:ext cx="5378548" cy="248563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26" indent="0">
              <a:buNone/>
              <a:tabLst/>
              <a:defRPr sz="1961"/>
            </a:lvl3pPr>
            <a:lvl4pPr marL="451341" indent="0">
              <a:buNone/>
              <a:defRPr/>
            </a:lvl4pPr>
            <a:lvl5pPr marL="672342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285274"/>
      </p:ext>
    </p:extLst>
  </p:cSld>
  <p:clrMapOvr>
    <a:masterClrMapping/>
  </p:clrMapOvr>
  <p:transition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48563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/>
            </a:lvl1pPr>
            <a:lvl2pPr marL="0" indent="0">
              <a:buNone/>
              <a:defRPr sz="1961"/>
            </a:lvl2pPr>
            <a:lvl3pPr marL="227226" indent="0">
              <a:buNone/>
              <a:tabLst/>
              <a:defRPr sz="1961"/>
            </a:lvl3pPr>
            <a:lvl4pPr marL="451341" indent="0">
              <a:buNone/>
              <a:defRPr/>
            </a:lvl4pPr>
            <a:lvl5pPr marL="672342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5" y="1189176"/>
            <a:ext cx="5378548" cy="248563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/>
            </a:lvl1pPr>
            <a:lvl2pPr marL="0" indent="0">
              <a:buNone/>
              <a:defRPr sz="1961"/>
            </a:lvl2pPr>
            <a:lvl3pPr marL="227226" indent="0">
              <a:buNone/>
              <a:tabLst/>
              <a:defRPr sz="1961"/>
            </a:lvl3pPr>
            <a:lvl4pPr marL="451341" indent="0">
              <a:buNone/>
              <a:defRPr/>
            </a:lvl4pPr>
            <a:lvl5pPr marL="672342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638040"/>
      </p:ext>
    </p:extLst>
  </p:cSld>
  <p:clrMapOvr>
    <a:masterClrMapping/>
  </p:clrMapOvr>
  <p:transition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7"/>
            <a:ext cx="5378548" cy="2443233"/>
          </a:xfrm>
        </p:spPr>
        <p:txBody>
          <a:bodyPr wrap="square">
            <a:spAutoFit/>
          </a:bodyPr>
          <a:lstStyle>
            <a:lvl1pPr marL="281700" indent="-281700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20742" indent="-228618">
              <a:defRPr sz="2353"/>
            </a:lvl2pPr>
            <a:lvl3pPr marL="685856" indent="-165113">
              <a:tabLst/>
              <a:defRPr sz="1961"/>
            </a:lvl3pPr>
            <a:lvl4pPr marL="863669" indent="-177814">
              <a:defRPr/>
            </a:lvl4pPr>
            <a:lvl5pPr marL="1028784" indent="-165113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5" y="1189177"/>
            <a:ext cx="5378548" cy="2443233"/>
          </a:xfrm>
        </p:spPr>
        <p:txBody>
          <a:bodyPr wrap="square">
            <a:spAutoFit/>
          </a:bodyPr>
          <a:lstStyle>
            <a:lvl1pPr marL="281700" indent="-281700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20742" indent="-228618">
              <a:defRPr sz="2353"/>
            </a:lvl2pPr>
            <a:lvl3pPr marL="685856" indent="-165113">
              <a:tabLst/>
              <a:defRPr sz="1961"/>
            </a:lvl3pPr>
            <a:lvl4pPr marL="863669" indent="-177814">
              <a:defRPr/>
            </a:lvl4pPr>
            <a:lvl5pPr marL="1028784" indent="-165113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760762"/>
      </p:ext>
    </p:extLst>
  </p:cSld>
  <p:clrMapOvr>
    <a:masterClrMapping/>
  </p:clrMapOvr>
  <p:transition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7"/>
            <a:ext cx="5378548" cy="2443233"/>
          </a:xfrm>
        </p:spPr>
        <p:txBody>
          <a:bodyPr wrap="square">
            <a:spAutoFit/>
          </a:bodyPr>
          <a:lstStyle>
            <a:lvl1pPr marL="281700" indent="-281700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/>
            </a:lvl1pPr>
            <a:lvl2pPr marL="520742" indent="-228618">
              <a:defRPr sz="2353"/>
            </a:lvl2pPr>
            <a:lvl3pPr marL="685856" indent="-165113">
              <a:tabLst/>
              <a:defRPr sz="1961"/>
            </a:lvl3pPr>
            <a:lvl4pPr marL="863669" indent="-177814">
              <a:defRPr/>
            </a:lvl4pPr>
            <a:lvl5pPr marL="1028784" indent="-165113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5" y="1189177"/>
            <a:ext cx="5378548" cy="2443233"/>
          </a:xfrm>
        </p:spPr>
        <p:txBody>
          <a:bodyPr wrap="square">
            <a:spAutoFit/>
          </a:bodyPr>
          <a:lstStyle>
            <a:lvl1pPr marL="281700" indent="-281700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/>
            </a:lvl1pPr>
            <a:lvl2pPr marL="520742" indent="-228618">
              <a:defRPr sz="2353"/>
            </a:lvl2pPr>
            <a:lvl3pPr marL="685856" indent="-165113">
              <a:tabLst/>
              <a:defRPr sz="1961"/>
            </a:lvl3pPr>
            <a:lvl4pPr marL="863669" indent="-177814">
              <a:defRPr/>
            </a:lvl4pPr>
            <a:lvl5pPr marL="1028784" indent="-165113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656663"/>
      </p:ext>
    </p:extLst>
  </p:cSld>
  <p:clrMapOvr>
    <a:masterClrMapping/>
  </p:clrMapOvr>
  <p:transition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079891"/>
      </p:ext>
    </p:extLst>
  </p:cSld>
  <p:clrMapOvr>
    <a:masterClrMapping/>
  </p:clrMapOvr>
  <p:transition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1" y="1186357"/>
            <a:ext cx="9859116" cy="2697988"/>
          </a:xfrm>
          <a:noFill/>
        </p:spPr>
        <p:txBody>
          <a:bodyPr tIns="91440" bIns="91440" anchor="t" anchorCtr="0"/>
          <a:lstStyle>
            <a:lvl1pPr>
              <a:defRPr sz="7058" spc="-99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41" y="3877278"/>
            <a:ext cx="9860673" cy="1793881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529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42113544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1" y="1186357"/>
            <a:ext cx="9859116" cy="2697988"/>
          </a:xfrm>
          <a:noFill/>
        </p:spPr>
        <p:txBody>
          <a:bodyPr tIns="91440" bIns="91440" anchor="t" anchorCtr="0"/>
          <a:lstStyle>
            <a:lvl1pPr>
              <a:defRPr lang="en-US" sz="7058" b="0" kern="1200" cap="none" spc="-99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10938351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1" y="1186357"/>
            <a:ext cx="9859116" cy="2697988"/>
          </a:xfrm>
          <a:noFill/>
        </p:spPr>
        <p:txBody>
          <a:bodyPr tIns="91440" bIns="91440" anchor="t" anchorCtr="0"/>
          <a:lstStyle>
            <a:lvl1pPr>
              <a:defRPr lang="en-US" sz="7058" b="0" kern="1200" cap="none" spc="-99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6047260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62178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9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633094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62178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9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5867447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62178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9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035366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554940"/>
      </p:ext>
    </p:extLst>
  </p:cSld>
  <p:clrMapOvr>
    <a:masterClrMapping/>
  </p:clrMapOvr>
  <p:transition>
    <p:fade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87427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0150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9768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189176"/>
            <a:ext cx="12192000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3" tIns="45723" rIns="45723" bIns="4572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73" fontAlgn="base">
              <a:spcBef>
                <a:spcPct val="0"/>
              </a:spcBef>
              <a:spcAft>
                <a:spcPct val="0"/>
              </a:spcAft>
            </a:pPr>
            <a:endParaRPr lang="en-US" sz="1765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41" y="1197322"/>
            <a:ext cx="11653521" cy="2022263"/>
          </a:xfrm>
        </p:spPr>
        <p:txBody>
          <a:bodyPr/>
          <a:lstStyle>
            <a:lvl1pPr marL="0" indent="0">
              <a:buNone/>
              <a:defRPr sz="3235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752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3135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57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372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321495"/>
      </p:ext>
    </p:extLst>
  </p:cSld>
  <p:clrMapOvr>
    <a:masterClrMapping/>
  </p:clrMapOvr>
  <p:transition>
    <p:fad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69240" y="6170059"/>
            <a:ext cx="11623331" cy="39539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85" tIns="143428" rIns="179285" bIns="143428" numCol="1" anchor="t" anchorCtr="0" compatLnSpc="1">
            <a:prstTxWarp prst="textNoShape">
              <a:avLst/>
            </a:prstTxWarp>
            <a:spAutoFit/>
          </a:bodyPr>
          <a:lstStyle/>
          <a:p>
            <a:pPr defTabSz="913994" eaLnBrk="0" hangingPunct="0"/>
            <a:r>
              <a:rPr lang="en-US" sz="687" dirty="0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cs typeface="Segoe UI" pitchFamily="34" charset="0"/>
              </a:rPr>
              <a:t>© 2014 Microsoft Corporation. All rights reserved.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0203" y="3083653"/>
            <a:ext cx="3223861" cy="69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56324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62178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9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3812761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239" y="1189178"/>
            <a:ext cx="11653523" cy="2461101"/>
          </a:xfrm>
          <a:prstGeom prst="rect">
            <a:avLst/>
          </a:prstGeom>
        </p:spPr>
        <p:txBody>
          <a:bodyPr/>
          <a:lstStyle>
            <a:lvl1pPr marL="284812" indent="-284812">
              <a:buClr>
                <a:schemeClr val="tx1"/>
              </a:buClr>
              <a:buSzPct val="90000"/>
              <a:buFont typeface="Arial" pitchFamily="34" charset="0"/>
              <a:buChar char="•"/>
              <a:defRPr sz="352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60285" indent="-275473">
              <a:buClr>
                <a:schemeClr val="tx1"/>
              </a:buClr>
              <a:buSzPct val="90000"/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5096" indent="-284812">
              <a:buClr>
                <a:schemeClr val="tx1"/>
              </a:buClr>
              <a:buSzPct val="90000"/>
              <a:buFont typeface="Arial" pitchFamily="34" charset="0"/>
              <a:buChar char="•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9211" indent="-224114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93324" indent="-224114">
              <a:buClr>
                <a:schemeClr val="tx1"/>
              </a:buClr>
              <a:buSzPct val="90000"/>
              <a:buFont typeface="Arial" pitchFamily="34" charset="0"/>
              <a:buChar char="•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6238876"/>
            <a:ext cx="12192001" cy="619125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28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923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Photo_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13" b="7813"/>
          <a:stretch/>
        </p:blipFill>
        <p:spPr bwMode="ltGray">
          <a:xfrm>
            <a:off x="0" y="2"/>
            <a:ext cx="12192000" cy="685897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266062" y="2084186"/>
            <a:ext cx="6609659" cy="4330791"/>
          </a:xfrm>
          <a:prstGeom prst="rect">
            <a:avLst/>
          </a:prstGeom>
          <a:solidFill>
            <a:schemeClr val="accent1">
              <a:alpha val="82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7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353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   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69301" y="2084187"/>
            <a:ext cx="6276531" cy="2530344"/>
          </a:xfrm>
          <a:noFill/>
        </p:spPr>
        <p:txBody>
          <a:bodyPr lIns="146304" tIns="91440" rIns="146304" bIns="91440" anchor="t" anchorCtr="0"/>
          <a:lstStyle>
            <a:lvl1pPr>
              <a:defRPr sz="5295" spc="-99" baseline="0">
                <a:gradFill>
                  <a:gsLst>
                    <a:gs pos="76768">
                      <a:srgbClr val="FFFFFF"/>
                    </a:gs>
                    <a:gs pos="53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7683" y="4664149"/>
            <a:ext cx="6276531" cy="1003112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37">
                <a:gradFill>
                  <a:gsLst>
                    <a:gs pos="76768">
                      <a:srgbClr val="FFFFFF"/>
                    </a:gs>
                    <a:gs pos="53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27162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1105" y="3877271"/>
            <a:ext cx="6273417" cy="1794661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3" y="2075841"/>
            <a:ext cx="8067760" cy="1801436"/>
          </a:xfrm>
          <a:noFill/>
        </p:spPr>
        <p:txBody>
          <a:bodyPr lIns="146304" tIns="91440" rIns="146304" bIns="91440" anchor="t" anchorCtr="0"/>
          <a:lstStyle>
            <a:lvl1pPr>
              <a:defRPr sz="5295" spc="-99" baseline="0">
                <a:gradFill>
                  <a:gsLst>
                    <a:gs pos="3333">
                      <a:schemeClr val="tx2"/>
                    </a:gs>
                    <a:gs pos="3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48586" y="476318"/>
            <a:ext cx="1792849" cy="38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83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6"/>
            <a:ext cx="11653523" cy="2050989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114" indent="0">
              <a:buNone/>
              <a:defRPr/>
            </a:lvl3pPr>
            <a:lvl4pPr marL="448227" indent="0">
              <a:buNone/>
              <a:defRPr/>
            </a:lvl4pPr>
            <a:lvl5pPr marL="672342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8771667"/>
      </p:ext>
    </p:extLst>
  </p:cSld>
  <p:clrMapOvr>
    <a:masterClrMapping/>
  </p:clrMapOvr>
  <p:transition>
    <p:fade/>
  </p:transition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6"/>
            <a:ext cx="11653523" cy="2050989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114" indent="0">
              <a:buNone/>
              <a:defRPr/>
            </a:lvl3pPr>
            <a:lvl4pPr marL="448227" indent="0">
              <a:buNone/>
              <a:defRPr/>
            </a:lvl4pPr>
            <a:lvl5pPr marL="672342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4010954"/>
      </p:ext>
    </p:extLst>
  </p:cSld>
  <p:clrMapOvr>
    <a:masterClrMapping/>
  </p:clrMapOvr>
  <p:transition>
    <p:fad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063129"/>
          </a:xfrm>
        </p:spPr>
        <p:txBody>
          <a:bodyPr>
            <a:spAutoFit/>
          </a:bodyPr>
          <a:lstStyle>
            <a:lvl1pPr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49049672"/>
      </p:ext>
    </p:extLst>
  </p:cSld>
  <p:clrMapOvr>
    <a:masterClrMapping/>
  </p:clrMapOvr>
  <p:transition>
    <p:fad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063129"/>
          </a:xfrm>
        </p:spPr>
        <p:txBody>
          <a:bodyPr>
            <a:spAutoFit/>
          </a:bodyPr>
          <a:lstStyle>
            <a:lvl1pPr>
              <a:defRPr sz="3529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1263993"/>
      </p:ext>
    </p:extLst>
  </p:cSld>
  <p:clrMapOvr>
    <a:masterClrMapping/>
  </p:clrMapOvr>
  <p:transition>
    <p:fad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48563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26" indent="0">
              <a:buNone/>
              <a:tabLst/>
              <a:defRPr sz="1961"/>
            </a:lvl3pPr>
            <a:lvl4pPr marL="451341" indent="0">
              <a:buNone/>
              <a:defRPr/>
            </a:lvl4pPr>
            <a:lvl5pPr marL="672342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5" y="1189176"/>
            <a:ext cx="5378548" cy="248563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26" indent="0">
              <a:buNone/>
              <a:tabLst/>
              <a:defRPr sz="1961"/>
            </a:lvl3pPr>
            <a:lvl4pPr marL="451341" indent="0">
              <a:buNone/>
              <a:defRPr/>
            </a:lvl4pPr>
            <a:lvl5pPr marL="672342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24445"/>
      </p:ext>
    </p:extLst>
  </p:cSld>
  <p:clrMapOvr>
    <a:masterClrMapping/>
  </p:clrMapOvr>
  <p:transition>
    <p:fade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48563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/>
            </a:lvl1pPr>
            <a:lvl2pPr marL="0" indent="0">
              <a:buNone/>
              <a:defRPr sz="1961"/>
            </a:lvl2pPr>
            <a:lvl3pPr marL="227226" indent="0">
              <a:buNone/>
              <a:tabLst/>
              <a:defRPr sz="1961"/>
            </a:lvl3pPr>
            <a:lvl4pPr marL="451341" indent="0">
              <a:buNone/>
              <a:defRPr/>
            </a:lvl4pPr>
            <a:lvl5pPr marL="672342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5" y="1189176"/>
            <a:ext cx="5378548" cy="248563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/>
            </a:lvl1pPr>
            <a:lvl2pPr marL="0" indent="0">
              <a:buNone/>
              <a:defRPr sz="1961"/>
            </a:lvl2pPr>
            <a:lvl3pPr marL="227226" indent="0">
              <a:buNone/>
              <a:tabLst/>
              <a:defRPr sz="1961"/>
            </a:lvl3pPr>
            <a:lvl4pPr marL="451341" indent="0">
              <a:buNone/>
              <a:defRPr/>
            </a:lvl4pPr>
            <a:lvl5pPr marL="672342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2319846"/>
      </p:ext>
    </p:extLst>
  </p:cSld>
  <p:clrMapOvr>
    <a:masterClrMapping/>
  </p:clrMapOvr>
  <p:transition>
    <p:fade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Bullet text 1st leve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7"/>
            <a:ext cx="5378548" cy="2443233"/>
          </a:xfrm>
        </p:spPr>
        <p:txBody>
          <a:bodyPr wrap="square">
            <a:spAutoFit/>
          </a:bodyPr>
          <a:lstStyle>
            <a:lvl1pPr marL="281700" indent="-281700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20742" indent="-228618">
              <a:defRPr sz="2353"/>
            </a:lvl2pPr>
            <a:lvl3pPr marL="685856" indent="-165113">
              <a:tabLst/>
              <a:defRPr sz="1961"/>
            </a:lvl3pPr>
            <a:lvl4pPr marL="863669" indent="-177814">
              <a:defRPr/>
            </a:lvl4pPr>
            <a:lvl5pPr marL="1028784" indent="-165113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5" y="1189177"/>
            <a:ext cx="5378548" cy="2443233"/>
          </a:xfrm>
        </p:spPr>
        <p:txBody>
          <a:bodyPr wrap="square">
            <a:spAutoFit/>
          </a:bodyPr>
          <a:lstStyle>
            <a:lvl1pPr marL="281700" indent="-281700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20742" indent="-228618">
              <a:defRPr sz="2353"/>
            </a:lvl2pPr>
            <a:lvl3pPr marL="685856" indent="-165113">
              <a:tabLst/>
              <a:defRPr sz="1961"/>
            </a:lvl3pPr>
            <a:lvl4pPr marL="863669" indent="-177814">
              <a:defRPr/>
            </a:lvl4pPr>
            <a:lvl5pPr marL="1028784" indent="-165113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657775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62178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9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8906503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7"/>
            <a:ext cx="5378548" cy="2443233"/>
          </a:xfrm>
        </p:spPr>
        <p:txBody>
          <a:bodyPr wrap="square">
            <a:spAutoFit/>
          </a:bodyPr>
          <a:lstStyle>
            <a:lvl1pPr marL="281700" indent="-281700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/>
            </a:lvl1pPr>
            <a:lvl2pPr marL="520742" indent="-228618">
              <a:defRPr sz="2353"/>
            </a:lvl2pPr>
            <a:lvl3pPr marL="685856" indent="-165113">
              <a:tabLst/>
              <a:defRPr sz="1961"/>
            </a:lvl3pPr>
            <a:lvl4pPr marL="863669" indent="-177814">
              <a:defRPr/>
            </a:lvl4pPr>
            <a:lvl5pPr marL="1028784" indent="-165113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5" y="1189177"/>
            <a:ext cx="5378548" cy="2443233"/>
          </a:xfrm>
        </p:spPr>
        <p:txBody>
          <a:bodyPr wrap="square">
            <a:spAutoFit/>
          </a:bodyPr>
          <a:lstStyle>
            <a:lvl1pPr marL="281700" indent="-281700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/>
            </a:lvl1pPr>
            <a:lvl2pPr marL="520742" indent="-228618">
              <a:defRPr sz="2353"/>
            </a:lvl2pPr>
            <a:lvl3pPr marL="685856" indent="-165113">
              <a:tabLst/>
              <a:defRPr sz="1961"/>
            </a:lvl3pPr>
            <a:lvl4pPr marL="863669" indent="-177814">
              <a:defRPr/>
            </a:lvl4pPr>
            <a:lvl5pPr marL="1028784" indent="-165113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5389318"/>
      </p:ext>
    </p:extLst>
  </p:cSld>
  <p:clrMapOvr>
    <a:masterClrMapping/>
  </p:clrMapOvr>
  <p:transition>
    <p:fade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1957798"/>
      </p:ext>
    </p:extLst>
  </p:cSld>
  <p:clrMapOvr>
    <a:masterClrMapping/>
  </p:clrMapOvr>
  <p:transition>
    <p:fade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1" y="1186357"/>
            <a:ext cx="9859116" cy="2697988"/>
          </a:xfrm>
          <a:noFill/>
        </p:spPr>
        <p:txBody>
          <a:bodyPr tIns="91440" bIns="91440" anchor="t" anchorCtr="0"/>
          <a:lstStyle>
            <a:lvl1pPr>
              <a:defRPr sz="7058" spc="-99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41" y="3877278"/>
            <a:ext cx="9860673" cy="1793881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529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5615645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1" y="1186357"/>
            <a:ext cx="9859116" cy="2697988"/>
          </a:xfrm>
          <a:noFill/>
        </p:spPr>
        <p:txBody>
          <a:bodyPr tIns="91440" bIns="91440" anchor="t" anchorCtr="0"/>
          <a:lstStyle>
            <a:lvl1pPr>
              <a:defRPr lang="en-US" sz="7058" b="0" kern="1200" cap="none" spc="-99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41636336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62178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9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6545337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62178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9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0146820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62178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9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8099761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619786"/>
      </p:ext>
    </p:extLst>
  </p:cSld>
  <p:clrMapOvr>
    <a:masterClrMapping/>
  </p:clrMapOvr>
  <p:transition>
    <p:fade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48999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57120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62178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9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0420036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973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189176"/>
            <a:ext cx="12192000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3" tIns="45723" rIns="45723" bIns="4572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73" fontAlgn="base">
              <a:spcBef>
                <a:spcPct val="0"/>
              </a:spcBef>
              <a:spcAft>
                <a:spcPct val="0"/>
              </a:spcAft>
            </a:pPr>
            <a:endParaRPr lang="en-US" sz="1765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41" y="1197322"/>
            <a:ext cx="11653521" cy="2022263"/>
          </a:xfrm>
        </p:spPr>
        <p:txBody>
          <a:bodyPr/>
          <a:lstStyle>
            <a:lvl1pPr marL="0" indent="0">
              <a:buNone/>
              <a:defRPr sz="3235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752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3135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57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372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654298"/>
      </p:ext>
    </p:extLst>
  </p:cSld>
  <p:clrMapOvr>
    <a:masterClrMapping/>
  </p:clrMapOvr>
  <p:transition>
    <p:fade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69240" y="6170059"/>
            <a:ext cx="11623331" cy="39539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85" tIns="143428" rIns="179285" bIns="143428" numCol="1" anchor="t" anchorCtr="0" compatLnSpc="1">
            <a:prstTxWarp prst="textNoShape">
              <a:avLst/>
            </a:prstTxWarp>
            <a:spAutoFit/>
          </a:bodyPr>
          <a:lstStyle/>
          <a:p>
            <a:pPr defTabSz="913994" eaLnBrk="0" hangingPunct="0"/>
            <a:r>
              <a:rPr lang="en-US" sz="687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cs typeface="Segoe UI" pitchFamily="34" charset="0"/>
              </a:rPr>
              <a:t>© 2O14 Microsoft Corporation. All rights reserved.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0203" y="3083653"/>
            <a:ext cx="3223861" cy="69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206777"/>
      </p:ext>
    </p:extLst>
  </p:cSld>
  <p:clrMapOvr>
    <a:masterClrMapping/>
  </p:clrMapOvr>
  <p:transition>
    <p:fade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239" y="1189178"/>
            <a:ext cx="11653523" cy="2461101"/>
          </a:xfrm>
          <a:prstGeom prst="rect">
            <a:avLst/>
          </a:prstGeom>
        </p:spPr>
        <p:txBody>
          <a:bodyPr/>
          <a:lstStyle>
            <a:lvl1pPr marL="284812" indent="-284812">
              <a:buClr>
                <a:schemeClr val="tx1"/>
              </a:buClr>
              <a:buSzPct val="90000"/>
              <a:buFont typeface="Arial" pitchFamily="34" charset="0"/>
              <a:buChar char="•"/>
              <a:defRPr sz="352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60285" indent="-275473">
              <a:buClr>
                <a:schemeClr val="tx1"/>
              </a:buClr>
              <a:buSzPct val="90000"/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5096" indent="-284812">
              <a:buClr>
                <a:schemeClr val="tx1"/>
              </a:buClr>
              <a:buSzPct val="90000"/>
              <a:buFont typeface="Arial" pitchFamily="34" charset="0"/>
              <a:buChar char="•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9211" indent="-224114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93324" indent="-224114">
              <a:buClr>
                <a:schemeClr val="tx1"/>
              </a:buClr>
              <a:buSzPct val="90000"/>
              <a:buFont typeface="Arial" pitchFamily="34" charset="0"/>
              <a:buChar char="•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6238876"/>
            <a:ext cx="12192001" cy="619125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28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1271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CE3DB0B-ACDC-4928-B5D2-D9BF9FCC6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A08FB5-E937-498E-8FDA-11321BC2181B}" type="datetimeFigureOut">
              <a:rPr kumimoji="0" lang="de-CH" sz="2400" b="0" i="0" u="none" strike="noStrike" kern="1200" cap="none" spc="0" normalizeH="0" baseline="0" noProof="0" smtClean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10.01.2025</a:t>
            </a:fld>
            <a:endParaRPr kumimoji="0" lang="de-CH" sz="2400" b="0" i="0" u="none" strike="noStrike" kern="120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B8252D6-C937-44DA-BBA2-BE975E361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2400" b="0" i="0" u="none" strike="noStrike" kern="120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B37FA75-2EE6-4DC9-BCCE-A683E7EC3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576329-8E33-4592-AE5E-AF6700109C32}" type="slidenum">
              <a:rPr kumimoji="0" lang="de-CH" sz="2400" b="0" i="0" u="none" strike="noStrike" kern="1200" cap="none" spc="0" normalizeH="0" baseline="0" noProof="0" smtClean="0">
                <a:ln>
                  <a:noFill/>
                </a:ln>
                <a:solidFill>
                  <a:srgbClr val="50505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CH" sz="2400" b="0" i="0" u="none" strike="noStrike" kern="1200" cap="none" spc="0" normalizeH="0" baseline="0" noProof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021612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Photo_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13" b="7813"/>
          <a:stretch/>
        </p:blipFill>
        <p:spPr bwMode="ltGray">
          <a:xfrm>
            <a:off x="0" y="2"/>
            <a:ext cx="12192000" cy="685897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266062" y="2084186"/>
            <a:ext cx="6609659" cy="4330791"/>
          </a:xfrm>
          <a:prstGeom prst="rect">
            <a:avLst/>
          </a:prstGeom>
          <a:solidFill>
            <a:schemeClr val="accent1">
              <a:alpha val="82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7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353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   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69301" y="2084187"/>
            <a:ext cx="6276531" cy="2530344"/>
          </a:xfrm>
          <a:noFill/>
        </p:spPr>
        <p:txBody>
          <a:bodyPr lIns="146304" tIns="91440" rIns="146304" bIns="91440" anchor="t" anchorCtr="0"/>
          <a:lstStyle>
            <a:lvl1pPr>
              <a:defRPr sz="5295" spc="-99" baseline="0">
                <a:gradFill>
                  <a:gsLst>
                    <a:gs pos="76768">
                      <a:srgbClr val="FFFFFF"/>
                    </a:gs>
                    <a:gs pos="53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7683" y="4664149"/>
            <a:ext cx="6276531" cy="1003112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37">
                <a:gradFill>
                  <a:gsLst>
                    <a:gs pos="76768">
                      <a:srgbClr val="FFFFFF"/>
                    </a:gs>
                    <a:gs pos="53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26333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1105" y="3877271"/>
            <a:ext cx="6273417" cy="1794661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3" y="2075841"/>
            <a:ext cx="8067760" cy="1801436"/>
          </a:xfrm>
          <a:noFill/>
        </p:spPr>
        <p:txBody>
          <a:bodyPr lIns="146304" tIns="91440" rIns="146304" bIns="91440" anchor="t" anchorCtr="0"/>
          <a:lstStyle>
            <a:lvl1pPr>
              <a:defRPr sz="5295" spc="-99" baseline="0">
                <a:gradFill>
                  <a:gsLst>
                    <a:gs pos="3333">
                      <a:schemeClr val="tx2"/>
                    </a:gs>
                    <a:gs pos="3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48586" y="476318"/>
            <a:ext cx="1792849" cy="38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57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6"/>
            <a:ext cx="11653523" cy="2050989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114" indent="0">
              <a:buNone/>
              <a:defRPr/>
            </a:lvl3pPr>
            <a:lvl4pPr marL="448227" indent="0">
              <a:buNone/>
              <a:defRPr/>
            </a:lvl4pPr>
            <a:lvl5pPr marL="672342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892401"/>
      </p:ext>
    </p:extLst>
  </p:cSld>
  <p:clrMapOvr>
    <a:masterClrMapping/>
  </p:clrMapOvr>
  <p:transition>
    <p:fade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6"/>
            <a:ext cx="11653523" cy="2050989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114" indent="0">
              <a:buNone/>
              <a:defRPr/>
            </a:lvl3pPr>
            <a:lvl4pPr marL="448227" indent="0">
              <a:buNone/>
              <a:defRPr/>
            </a:lvl4pPr>
            <a:lvl5pPr marL="672342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330409"/>
      </p:ext>
    </p:extLst>
  </p:cSld>
  <p:clrMapOvr>
    <a:masterClrMapping/>
  </p:clrMapOvr>
  <p:transition>
    <p:fade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063129"/>
          </a:xfrm>
        </p:spPr>
        <p:txBody>
          <a:bodyPr>
            <a:spAutoFit/>
          </a:bodyPr>
          <a:lstStyle>
            <a:lvl1pPr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8753561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F7BBFE-9BB1-128C-A1FC-ECCA9E93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60564A5-10BB-3C2B-7C25-930E8E2CB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640F7DC-8E56-113F-042E-091A1AF0A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52C82-AA94-4EE1-B467-82F649B513DF}" type="datetimeFigureOut">
              <a:rPr lang="de-CH" smtClean="0"/>
              <a:t>10.01.2025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ED191A4-8545-8DFD-19FB-C8C30A736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C4A9ED-8509-BFDA-9BC8-C509E7314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D9AEF-0C5F-4BFD-916C-69534572B2C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86841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941558"/>
      </p:ext>
    </p:extLst>
  </p:cSld>
  <p:clrMapOvr>
    <a:masterClrMapping/>
  </p:clrMapOvr>
  <p:transition>
    <p:fade/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063129"/>
          </a:xfrm>
        </p:spPr>
        <p:txBody>
          <a:bodyPr>
            <a:spAutoFit/>
          </a:bodyPr>
          <a:lstStyle>
            <a:lvl1pPr>
              <a:defRPr sz="3529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8680472"/>
      </p:ext>
    </p:extLst>
  </p:cSld>
  <p:clrMapOvr>
    <a:masterClrMapping/>
  </p:clrMapOvr>
  <p:transition>
    <p:fade/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48563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26" indent="0">
              <a:buNone/>
              <a:tabLst/>
              <a:defRPr sz="1961"/>
            </a:lvl3pPr>
            <a:lvl4pPr marL="451341" indent="0">
              <a:buNone/>
              <a:defRPr/>
            </a:lvl4pPr>
            <a:lvl5pPr marL="672342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5" y="1189176"/>
            <a:ext cx="5378548" cy="248563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26" indent="0">
              <a:buNone/>
              <a:tabLst/>
              <a:defRPr sz="1961"/>
            </a:lvl3pPr>
            <a:lvl4pPr marL="451341" indent="0">
              <a:buNone/>
              <a:defRPr/>
            </a:lvl4pPr>
            <a:lvl5pPr marL="672342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803521"/>
      </p:ext>
    </p:extLst>
  </p:cSld>
  <p:clrMapOvr>
    <a:masterClrMapping/>
  </p:clrMapOvr>
  <p:transition>
    <p:fade/>
  </p:transition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48563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/>
            </a:lvl1pPr>
            <a:lvl2pPr marL="0" indent="0">
              <a:buNone/>
              <a:defRPr sz="1961"/>
            </a:lvl2pPr>
            <a:lvl3pPr marL="227226" indent="0">
              <a:buNone/>
              <a:tabLst/>
              <a:defRPr sz="1961"/>
            </a:lvl3pPr>
            <a:lvl4pPr marL="451341" indent="0">
              <a:buNone/>
              <a:defRPr/>
            </a:lvl4pPr>
            <a:lvl5pPr marL="672342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5" y="1189176"/>
            <a:ext cx="5378548" cy="248563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/>
            </a:lvl1pPr>
            <a:lvl2pPr marL="0" indent="0">
              <a:buNone/>
              <a:defRPr sz="1961"/>
            </a:lvl2pPr>
            <a:lvl3pPr marL="227226" indent="0">
              <a:buNone/>
              <a:tabLst/>
              <a:defRPr sz="1961"/>
            </a:lvl3pPr>
            <a:lvl4pPr marL="451341" indent="0">
              <a:buNone/>
              <a:defRPr/>
            </a:lvl4pPr>
            <a:lvl5pPr marL="672342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939201"/>
      </p:ext>
    </p:extLst>
  </p:cSld>
  <p:clrMapOvr>
    <a:masterClrMapping/>
  </p:clrMapOvr>
  <p:transition>
    <p:fade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lumn Bullet text 1st leve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7"/>
            <a:ext cx="5378548" cy="2443233"/>
          </a:xfrm>
        </p:spPr>
        <p:txBody>
          <a:bodyPr wrap="square">
            <a:spAutoFit/>
          </a:bodyPr>
          <a:lstStyle>
            <a:lvl1pPr marL="281700" indent="-281700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20742" indent="-228618">
              <a:defRPr sz="2353"/>
            </a:lvl2pPr>
            <a:lvl3pPr marL="685856" indent="-165113">
              <a:tabLst/>
              <a:defRPr sz="1961"/>
            </a:lvl3pPr>
            <a:lvl4pPr marL="863669" indent="-177814">
              <a:defRPr/>
            </a:lvl4pPr>
            <a:lvl5pPr marL="1028784" indent="-165113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5" y="1189177"/>
            <a:ext cx="5378548" cy="2443233"/>
          </a:xfrm>
        </p:spPr>
        <p:txBody>
          <a:bodyPr wrap="square">
            <a:spAutoFit/>
          </a:bodyPr>
          <a:lstStyle>
            <a:lvl1pPr marL="281700" indent="-281700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20742" indent="-228618">
              <a:defRPr sz="2353"/>
            </a:lvl2pPr>
            <a:lvl3pPr marL="685856" indent="-165113">
              <a:tabLst/>
              <a:defRPr sz="1961"/>
            </a:lvl3pPr>
            <a:lvl4pPr marL="863669" indent="-177814">
              <a:defRPr/>
            </a:lvl4pPr>
            <a:lvl5pPr marL="1028784" indent="-165113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329507"/>
      </p:ext>
    </p:extLst>
  </p:cSld>
  <p:clrMapOvr>
    <a:masterClrMapping/>
  </p:clrMapOvr>
  <p:transition>
    <p:fade/>
  </p:transition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7"/>
            <a:ext cx="5378548" cy="2443233"/>
          </a:xfrm>
        </p:spPr>
        <p:txBody>
          <a:bodyPr wrap="square">
            <a:spAutoFit/>
          </a:bodyPr>
          <a:lstStyle>
            <a:lvl1pPr marL="281700" indent="-281700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/>
            </a:lvl1pPr>
            <a:lvl2pPr marL="520742" indent="-228618">
              <a:defRPr sz="2353"/>
            </a:lvl2pPr>
            <a:lvl3pPr marL="685856" indent="-165113">
              <a:tabLst/>
              <a:defRPr sz="1961"/>
            </a:lvl3pPr>
            <a:lvl4pPr marL="863669" indent="-177814">
              <a:defRPr/>
            </a:lvl4pPr>
            <a:lvl5pPr marL="1028784" indent="-165113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5" y="1189177"/>
            <a:ext cx="5378548" cy="2443233"/>
          </a:xfrm>
        </p:spPr>
        <p:txBody>
          <a:bodyPr wrap="square">
            <a:spAutoFit/>
          </a:bodyPr>
          <a:lstStyle>
            <a:lvl1pPr marL="281700" indent="-281700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/>
            </a:lvl1pPr>
            <a:lvl2pPr marL="520742" indent="-228618">
              <a:defRPr sz="2353"/>
            </a:lvl2pPr>
            <a:lvl3pPr marL="685856" indent="-165113">
              <a:tabLst/>
              <a:defRPr sz="1961"/>
            </a:lvl3pPr>
            <a:lvl4pPr marL="863669" indent="-177814">
              <a:defRPr/>
            </a:lvl4pPr>
            <a:lvl5pPr marL="1028784" indent="-165113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506830"/>
      </p:ext>
    </p:extLst>
  </p:cSld>
  <p:clrMapOvr>
    <a:masterClrMapping/>
  </p:clrMapOvr>
  <p:transition>
    <p:fade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20064820"/>
      </p:ext>
    </p:extLst>
  </p:cSld>
  <p:clrMapOvr>
    <a:masterClrMapping/>
  </p:clrMapOvr>
  <p:transition>
    <p:fade/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1" y="1186357"/>
            <a:ext cx="9859116" cy="2697988"/>
          </a:xfrm>
          <a:noFill/>
        </p:spPr>
        <p:txBody>
          <a:bodyPr tIns="91440" bIns="91440" anchor="t" anchorCtr="0"/>
          <a:lstStyle>
            <a:lvl1pPr>
              <a:defRPr sz="7058" spc="-99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41" y="3877278"/>
            <a:ext cx="9860673" cy="1793881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529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4970069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1" y="1186357"/>
            <a:ext cx="9859116" cy="2697988"/>
          </a:xfrm>
          <a:noFill/>
        </p:spPr>
        <p:txBody>
          <a:bodyPr tIns="91440" bIns="91440" anchor="t" anchorCtr="0"/>
          <a:lstStyle>
            <a:lvl1pPr>
              <a:defRPr lang="en-US" sz="7058" b="0" kern="1200" cap="none" spc="-99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12676381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62178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9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9065482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62178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9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0547094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08143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62178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9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227751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564950"/>
      </p:ext>
    </p:extLst>
  </p:cSld>
  <p:clrMapOvr>
    <a:masterClrMapping/>
  </p:clrMapOvr>
  <p:transition>
    <p:fade/>
  </p:transition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0345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43613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27554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189176"/>
            <a:ext cx="12192000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3" tIns="45723" rIns="45723" bIns="4572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73" fontAlgn="base">
              <a:spcBef>
                <a:spcPct val="0"/>
              </a:spcBef>
              <a:spcAft>
                <a:spcPct val="0"/>
              </a:spcAft>
            </a:pPr>
            <a:endParaRPr lang="en-US" sz="1765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41" y="1197322"/>
            <a:ext cx="11653521" cy="2022263"/>
          </a:xfrm>
        </p:spPr>
        <p:txBody>
          <a:bodyPr/>
          <a:lstStyle>
            <a:lvl1pPr marL="0" indent="0">
              <a:buNone/>
              <a:defRPr sz="3235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752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3135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57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372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286577"/>
      </p:ext>
    </p:extLst>
  </p:cSld>
  <p:clrMapOvr>
    <a:masterClrMapping/>
  </p:clrMapOvr>
  <p:transition>
    <p:fade/>
  </p:transition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69240" y="6170059"/>
            <a:ext cx="11623331" cy="39539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85" tIns="143428" rIns="179285" bIns="143428" numCol="1" anchor="t" anchorCtr="0" compatLnSpc="1">
            <a:prstTxWarp prst="textNoShape">
              <a:avLst/>
            </a:prstTxWarp>
            <a:spAutoFit/>
          </a:bodyPr>
          <a:lstStyle/>
          <a:p>
            <a:pPr defTabSz="913994" eaLnBrk="0" hangingPunct="0"/>
            <a:r>
              <a:rPr lang="en-US" sz="687" dirty="0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cs typeface="Segoe UI" pitchFamily="34" charset="0"/>
              </a:rPr>
              <a:t>© 2014 Microsoft Corporation. All rights reserved.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0203" y="3083653"/>
            <a:ext cx="3223861" cy="69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369497"/>
      </p:ext>
    </p:extLst>
  </p:cSld>
  <p:clrMapOvr>
    <a:masterClrMapping/>
  </p:clrMapOvr>
  <p:transition>
    <p:fade/>
  </p:transition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239" y="1189178"/>
            <a:ext cx="11653523" cy="2461101"/>
          </a:xfrm>
          <a:prstGeom prst="rect">
            <a:avLst/>
          </a:prstGeom>
        </p:spPr>
        <p:txBody>
          <a:bodyPr/>
          <a:lstStyle>
            <a:lvl1pPr marL="284812" indent="-284812">
              <a:buClr>
                <a:schemeClr val="tx1"/>
              </a:buClr>
              <a:buSzPct val="90000"/>
              <a:buFont typeface="Arial" pitchFamily="34" charset="0"/>
              <a:buChar char="•"/>
              <a:defRPr sz="352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60285" indent="-275473">
              <a:buClr>
                <a:schemeClr val="tx1"/>
              </a:buClr>
              <a:buSzPct val="90000"/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5096" indent="-284812">
              <a:buClr>
                <a:schemeClr val="tx1"/>
              </a:buClr>
              <a:buSzPct val="90000"/>
              <a:buFont typeface="Arial" pitchFamily="34" charset="0"/>
              <a:buChar char="•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9211" indent="-224114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93324" indent="-224114">
              <a:buClr>
                <a:schemeClr val="tx1"/>
              </a:buClr>
              <a:buSzPct val="90000"/>
              <a:buFont typeface="Arial" pitchFamily="34" charset="0"/>
              <a:buChar char="•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6238876"/>
            <a:ext cx="12192001" cy="619125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28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4212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F9AF8-809F-4437-8A54-BDA22A9E78AB}" type="datetimeFigureOut">
              <a:rPr lang="de-CH" smtClean="0"/>
              <a:t>10.01.2025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F52FB-1915-4D47-A98E-B6AB7BA7FB46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529877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9932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1645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189176"/>
            <a:ext cx="12192000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3" tIns="45723" rIns="45723" bIns="4572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73" fontAlgn="base">
              <a:spcBef>
                <a:spcPct val="0"/>
              </a:spcBef>
              <a:spcAft>
                <a:spcPct val="0"/>
              </a:spcAft>
            </a:pPr>
            <a:endParaRPr lang="en-US" sz="1765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41" y="1197322"/>
            <a:ext cx="11653521" cy="2022263"/>
          </a:xfrm>
        </p:spPr>
        <p:txBody>
          <a:bodyPr/>
          <a:lstStyle>
            <a:lvl1pPr marL="0" indent="0">
              <a:buNone/>
              <a:defRPr sz="3235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752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3135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57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372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4992187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69240" y="6170059"/>
            <a:ext cx="11623331" cy="39539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85" tIns="143428" rIns="179285" bIns="143428" numCol="1" anchor="t" anchorCtr="0" compatLnSpc="1">
            <a:prstTxWarp prst="textNoShape">
              <a:avLst/>
            </a:prstTxWarp>
            <a:spAutoFit/>
          </a:bodyPr>
          <a:lstStyle/>
          <a:p>
            <a:pPr defTabSz="913994" eaLnBrk="0" hangingPunct="0"/>
            <a:r>
              <a:rPr lang="en-US" sz="687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cs typeface="Segoe UI" pitchFamily="34" charset="0"/>
              </a:rPr>
              <a:t>© 2O14 Microsoft Corporation. All rights reserved.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0203" y="3083653"/>
            <a:ext cx="3223861" cy="69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46401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239" y="1189178"/>
            <a:ext cx="11653523" cy="2461101"/>
          </a:xfrm>
          <a:prstGeom prst="rect">
            <a:avLst/>
          </a:prstGeom>
        </p:spPr>
        <p:txBody>
          <a:bodyPr/>
          <a:lstStyle>
            <a:lvl1pPr marL="284812" indent="-284812">
              <a:buClr>
                <a:schemeClr val="tx1"/>
              </a:buClr>
              <a:buSzPct val="90000"/>
              <a:buFont typeface="Arial" pitchFamily="34" charset="0"/>
              <a:buChar char="•"/>
              <a:defRPr sz="352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60285" indent="-275473">
              <a:buClr>
                <a:schemeClr val="tx1"/>
              </a:buClr>
              <a:buSzPct val="90000"/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5096" indent="-284812">
              <a:buClr>
                <a:schemeClr val="tx1"/>
              </a:buClr>
              <a:buSzPct val="90000"/>
              <a:buFont typeface="Arial" pitchFamily="34" charset="0"/>
              <a:buChar char="•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9211" indent="-224114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93324" indent="-224114">
              <a:buClr>
                <a:schemeClr val="tx1"/>
              </a:buClr>
              <a:buSzPct val="90000"/>
              <a:buFont typeface="Arial" pitchFamily="34" charset="0"/>
              <a:buChar char="•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6238876"/>
            <a:ext cx="12192001" cy="619125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28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58067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_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13" b="7813"/>
          <a:stretch/>
        </p:blipFill>
        <p:spPr bwMode="ltGray">
          <a:xfrm>
            <a:off x="0" y="6"/>
            <a:ext cx="12192000" cy="685897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266062" y="2084190"/>
            <a:ext cx="6609659" cy="4330791"/>
          </a:xfrm>
          <a:prstGeom prst="rect">
            <a:avLst/>
          </a:prstGeom>
          <a:solidFill>
            <a:schemeClr val="accent1">
              <a:alpha val="82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28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353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   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69301" y="2084187"/>
            <a:ext cx="6276531" cy="2530344"/>
          </a:xfrm>
          <a:noFill/>
        </p:spPr>
        <p:txBody>
          <a:bodyPr lIns="146304" tIns="91440" rIns="146304" bIns="91440" anchor="t" anchorCtr="0"/>
          <a:lstStyle>
            <a:lvl1pPr>
              <a:defRPr sz="5295" spc="-99" baseline="0">
                <a:gradFill>
                  <a:gsLst>
                    <a:gs pos="76768">
                      <a:srgbClr val="FFFFFF"/>
                    </a:gs>
                    <a:gs pos="53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7685" y="4664151"/>
            <a:ext cx="6276531" cy="1003112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37">
                <a:gradFill>
                  <a:gsLst>
                    <a:gs pos="76768">
                      <a:srgbClr val="FFFFFF"/>
                    </a:gs>
                    <a:gs pos="53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402926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1110" y="3877272"/>
            <a:ext cx="6273417" cy="1794661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3" y="2075843"/>
            <a:ext cx="8067760" cy="1801436"/>
          </a:xfrm>
          <a:noFill/>
        </p:spPr>
        <p:txBody>
          <a:bodyPr lIns="146304" tIns="91440" rIns="146304" bIns="91440" anchor="t" anchorCtr="0"/>
          <a:lstStyle>
            <a:lvl1pPr>
              <a:defRPr sz="5295" spc="-99" baseline="0">
                <a:gradFill>
                  <a:gsLst>
                    <a:gs pos="3333">
                      <a:schemeClr val="tx2"/>
                    </a:gs>
                    <a:gs pos="3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48592" y="476322"/>
            <a:ext cx="1792849" cy="38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40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11653523" cy="2050989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104" indent="0">
              <a:buNone/>
              <a:defRPr/>
            </a:lvl3pPr>
            <a:lvl4pPr marL="448203" indent="0">
              <a:buNone/>
              <a:defRPr/>
            </a:lvl4pPr>
            <a:lvl5pPr marL="67231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61899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EF697C-4535-7823-A761-5649BD3F2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4B120C0-7B01-1D2C-C289-5FD60564F3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ECB377D-87D0-8733-02CB-4AB0A6A17B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3A18E3F-1C09-DDEB-324A-AD8F0B184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52C82-AA94-4EE1-B467-82F649B513DF}" type="datetimeFigureOut">
              <a:rPr lang="de-CH" smtClean="0"/>
              <a:t>10.01.2025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B7B31A1-222B-3592-0DC9-79BFDBF47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6DC8353-858A-5CAA-589F-BA5F6AA6C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D9AEF-0C5F-4BFD-916C-69534572B2C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812152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11653523" cy="2050989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104" indent="0">
              <a:buNone/>
              <a:defRPr/>
            </a:lvl3pPr>
            <a:lvl4pPr marL="448203" indent="0">
              <a:buNone/>
              <a:defRPr/>
            </a:lvl4pPr>
            <a:lvl5pPr marL="67231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547369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81"/>
            <a:ext cx="11653523" cy="2063129"/>
          </a:xfrm>
        </p:spPr>
        <p:txBody>
          <a:bodyPr>
            <a:spAutoFit/>
          </a:bodyPr>
          <a:lstStyle>
            <a:lvl1pPr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8909278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81"/>
            <a:ext cx="11653523" cy="2063129"/>
          </a:xfrm>
        </p:spPr>
        <p:txBody>
          <a:bodyPr>
            <a:spAutoFit/>
          </a:bodyPr>
          <a:lstStyle>
            <a:lvl1pPr>
              <a:defRPr sz="3529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36414964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6" y="1189176"/>
            <a:ext cx="5378548" cy="248563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16" indent="0">
              <a:buNone/>
              <a:tabLst/>
              <a:defRPr sz="1961"/>
            </a:lvl3pPr>
            <a:lvl4pPr marL="451319" indent="0">
              <a:buNone/>
              <a:defRPr/>
            </a:lvl4pPr>
            <a:lvl5pPr marL="67231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9" y="1189176"/>
            <a:ext cx="5378548" cy="248563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16" indent="0">
              <a:buNone/>
              <a:tabLst/>
              <a:defRPr sz="1961"/>
            </a:lvl3pPr>
            <a:lvl4pPr marL="451319" indent="0">
              <a:buNone/>
              <a:defRPr/>
            </a:lvl4pPr>
            <a:lvl5pPr marL="67231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5327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6" y="1189176"/>
            <a:ext cx="5378548" cy="248563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/>
            </a:lvl1pPr>
            <a:lvl2pPr marL="0" indent="0">
              <a:buNone/>
              <a:defRPr sz="1961"/>
            </a:lvl2pPr>
            <a:lvl3pPr marL="227216" indent="0">
              <a:buNone/>
              <a:tabLst/>
              <a:defRPr sz="1961"/>
            </a:lvl3pPr>
            <a:lvl4pPr marL="451319" indent="0">
              <a:buNone/>
              <a:defRPr/>
            </a:lvl4pPr>
            <a:lvl5pPr marL="67231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9" y="1189176"/>
            <a:ext cx="5378548" cy="248563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/>
            </a:lvl1pPr>
            <a:lvl2pPr marL="0" indent="0">
              <a:buNone/>
              <a:defRPr sz="1961"/>
            </a:lvl2pPr>
            <a:lvl3pPr marL="227216" indent="0">
              <a:buNone/>
              <a:tabLst/>
              <a:defRPr sz="1961"/>
            </a:lvl3pPr>
            <a:lvl4pPr marL="451319" indent="0">
              <a:buNone/>
              <a:defRPr/>
            </a:lvl4pPr>
            <a:lvl5pPr marL="67231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043973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6" y="1189181"/>
            <a:ext cx="5378548" cy="2443233"/>
          </a:xfrm>
        </p:spPr>
        <p:txBody>
          <a:bodyPr wrap="square">
            <a:spAutoFit/>
          </a:bodyPr>
          <a:lstStyle>
            <a:lvl1pPr marL="281686" indent="-281686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20718" indent="-228608">
              <a:defRPr sz="2353"/>
            </a:lvl2pPr>
            <a:lvl3pPr marL="685822" indent="-165105">
              <a:tabLst/>
              <a:defRPr sz="1961"/>
            </a:lvl3pPr>
            <a:lvl4pPr marL="863626" indent="-177806">
              <a:defRPr/>
            </a:lvl4pPr>
            <a:lvl5pPr marL="1028733" indent="-165105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9" y="1189181"/>
            <a:ext cx="5378548" cy="2443233"/>
          </a:xfrm>
        </p:spPr>
        <p:txBody>
          <a:bodyPr wrap="square">
            <a:spAutoFit/>
          </a:bodyPr>
          <a:lstStyle>
            <a:lvl1pPr marL="281686" indent="-281686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20718" indent="-228608">
              <a:defRPr sz="2353"/>
            </a:lvl2pPr>
            <a:lvl3pPr marL="685822" indent="-165105">
              <a:tabLst/>
              <a:defRPr sz="1961"/>
            </a:lvl3pPr>
            <a:lvl4pPr marL="863626" indent="-177806">
              <a:defRPr/>
            </a:lvl4pPr>
            <a:lvl5pPr marL="1028733" indent="-165105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321861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6" y="1189181"/>
            <a:ext cx="5378548" cy="2443233"/>
          </a:xfrm>
        </p:spPr>
        <p:txBody>
          <a:bodyPr wrap="square">
            <a:spAutoFit/>
          </a:bodyPr>
          <a:lstStyle>
            <a:lvl1pPr marL="281686" indent="-281686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/>
            </a:lvl1pPr>
            <a:lvl2pPr marL="520718" indent="-228608">
              <a:defRPr sz="2353"/>
            </a:lvl2pPr>
            <a:lvl3pPr marL="685822" indent="-165105">
              <a:tabLst/>
              <a:defRPr sz="1961"/>
            </a:lvl3pPr>
            <a:lvl4pPr marL="863626" indent="-177806">
              <a:defRPr/>
            </a:lvl4pPr>
            <a:lvl5pPr marL="1028733" indent="-165105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9" y="1189181"/>
            <a:ext cx="5378548" cy="2443233"/>
          </a:xfrm>
        </p:spPr>
        <p:txBody>
          <a:bodyPr wrap="square">
            <a:spAutoFit/>
          </a:bodyPr>
          <a:lstStyle>
            <a:lvl1pPr marL="281686" indent="-281686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/>
            </a:lvl1pPr>
            <a:lvl2pPr marL="520718" indent="-228608">
              <a:defRPr sz="2353"/>
            </a:lvl2pPr>
            <a:lvl3pPr marL="685822" indent="-165105">
              <a:tabLst/>
              <a:defRPr sz="1961"/>
            </a:lvl3pPr>
            <a:lvl4pPr marL="863626" indent="-177806">
              <a:defRPr/>
            </a:lvl4pPr>
            <a:lvl5pPr marL="1028733" indent="-165105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381619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4634583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6" y="1186359"/>
            <a:ext cx="9859116" cy="2697988"/>
          </a:xfrm>
          <a:noFill/>
        </p:spPr>
        <p:txBody>
          <a:bodyPr tIns="91440" bIns="91440" anchor="t" anchorCtr="0"/>
          <a:lstStyle>
            <a:lvl1pPr>
              <a:defRPr sz="7058" spc="-99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46" y="3877282"/>
            <a:ext cx="9860673" cy="1793881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529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9672439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6" y="1186359"/>
            <a:ext cx="9859116" cy="2697988"/>
          </a:xfrm>
          <a:noFill/>
        </p:spPr>
        <p:txBody>
          <a:bodyPr tIns="91440" bIns="91440" anchor="t" anchorCtr="0"/>
          <a:lstStyle>
            <a:lvl1pPr>
              <a:defRPr lang="en-US" sz="7058" b="0" kern="1200" cap="none" spc="-99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7088422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FBD6FE-CF9A-E472-989C-33AE83BC1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EC39C4D-11F7-B9BE-4AB3-1840B0AF94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D07F873-C72C-D4B0-ED9B-3BBC1E75B3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1168E9C-47E8-4144-9CD8-8B42016DED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FF835BC4-41B3-67DB-2E02-31BA2ECBD7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830594B-9514-2C39-491D-1E1A9F817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52C82-AA94-4EE1-B467-82F649B513DF}" type="datetimeFigureOut">
              <a:rPr lang="de-CH" smtClean="0"/>
              <a:t>10.01.2025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B17103E-4D83-ED99-71FF-0F7D60224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45DE297-8589-AE44-21F1-A8CAEB2AF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D9AEF-0C5F-4BFD-916C-69534572B2C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107572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1" y="2084172"/>
            <a:ext cx="11653523" cy="1162178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9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800882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1" y="2084172"/>
            <a:ext cx="11653523" cy="1162178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9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3151229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1" y="2084172"/>
            <a:ext cx="11653523" cy="1162178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9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912852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4793814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77727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3041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75880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189176"/>
            <a:ext cx="12192000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3" tIns="45723" rIns="45723" bIns="4572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8" fontAlgn="base">
              <a:spcBef>
                <a:spcPct val="0"/>
              </a:spcBef>
              <a:spcAft>
                <a:spcPct val="0"/>
              </a:spcAft>
            </a:pPr>
            <a:endParaRPr lang="en-US" sz="1765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46" y="1197326"/>
            <a:ext cx="11653521" cy="2022263"/>
          </a:xfrm>
        </p:spPr>
        <p:txBody>
          <a:bodyPr/>
          <a:lstStyle>
            <a:lvl1pPr marL="0" indent="0">
              <a:buNone/>
              <a:defRPr sz="3235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73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310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53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321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332466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69241" y="6170060"/>
            <a:ext cx="11623331" cy="39539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85" tIns="143428" rIns="179285" bIns="143428" numCol="1" anchor="t" anchorCtr="0" compatLnSpc="1">
            <a:prstTxWarp prst="textNoShape">
              <a:avLst/>
            </a:prstTxWarp>
            <a:spAutoFit/>
          </a:bodyPr>
          <a:lstStyle/>
          <a:p>
            <a:pPr defTabSz="913949" eaLnBrk="0" hangingPunct="0"/>
            <a:r>
              <a:rPr lang="en-US" sz="687" dirty="0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cs typeface="Segoe UI" pitchFamily="34" charset="0"/>
              </a:rPr>
              <a:t>© 2O14 Microsoft Corporation. All rights reserved.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0204" y="3083656"/>
            <a:ext cx="3223861" cy="69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85875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241" y="1189180"/>
            <a:ext cx="11653523" cy="2461101"/>
          </a:xfrm>
          <a:prstGeom prst="rect">
            <a:avLst/>
          </a:prstGeom>
        </p:spPr>
        <p:txBody>
          <a:bodyPr/>
          <a:lstStyle>
            <a:lvl1pPr marL="284798" indent="-284798">
              <a:buClr>
                <a:schemeClr val="tx1"/>
              </a:buClr>
              <a:buSzPct val="90000"/>
              <a:buFont typeface="Arial" pitchFamily="34" charset="0"/>
              <a:buChar char="•"/>
              <a:defRPr sz="352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60257" indent="-275460">
              <a:buClr>
                <a:schemeClr val="tx1"/>
              </a:buClr>
              <a:buSzPct val="90000"/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5054" indent="-284798">
              <a:buClr>
                <a:schemeClr val="tx1"/>
              </a:buClr>
              <a:buSzPct val="90000"/>
              <a:buFont typeface="Arial" pitchFamily="34" charset="0"/>
              <a:buChar char="•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9157" indent="-224104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93260" indent="-224104">
              <a:buClr>
                <a:schemeClr val="tx1"/>
              </a:buClr>
              <a:buSzPct val="90000"/>
              <a:buFont typeface="Arial" pitchFamily="34" charset="0"/>
              <a:buChar char="•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7" y="6238876"/>
            <a:ext cx="12192001" cy="619125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28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0277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850958-7D31-ADD6-15AC-B0958B090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BE9CE68-0639-2B23-0990-DB6371E11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52C82-AA94-4EE1-B467-82F649B513DF}" type="datetimeFigureOut">
              <a:rPr lang="de-CH" smtClean="0"/>
              <a:t>10.01.2025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7F44B7B-5162-AB91-BF48-FDADBFFBD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654D3A0-028F-64CC-49B4-B1E49A45C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D9AEF-0C5F-4BFD-916C-69534572B2C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743049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2EF19-3E1F-47E7-A29C-E5C2B97EDA71}" type="datetimeFigureOut">
              <a:rPr lang="de-CH" smtClean="0"/>
              <a:t>10.01.2025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7E22-AA92-4F4C-8BF6-22507096EE9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131987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2EF19-3E1F-47E7-A29C-E5C2B97EDA71}" type="datetimeFigureOut">
              <a:rPr lang="de-CH" smtClean="0"/>
              <a:t>10.01.2025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7E22-AA92-4F4C-8BF6-22507096EE9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133326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2EF19-3E1F-47E7-A29C-E5C2B97EDA71}" type="datetimeFigureOut">
              <a:rPr lang="de-CH" smtClean="0"/>
              <a:t>10.01.2025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7E22-AA92-4F4C-8BF6-22507096EE9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92274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2EF19-3E1F-47E7-A29C-E5C2B97EDA71}" type="datetimeFigureOut">
              <a:rPr lang="de-CH" smtClean="0"/>
              <a:t>10.01.2025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7E22-AA92-4F4C-8BF6-22507096EE9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810459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2EF19-3E1F-47E7-A29C-E5C2B97EDA71}" type="datetimeFigureOut">
              <a:rPr lang="de-CH" smtClean="0"/>
              <a:t>10.01.2025</a:t>
            </a:fld>
            <a:endParaRPr lang="de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7E22-AA92-4F4C-8BF6-22507096EE9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411267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2EF19-3E1F-47E7-A29C-E5C2B97EDA71}" type="datetimeFigureOut">
              <a:rPr lang="de-CH" smtClean="0"/>
              <a:t>10.01.2025</a:t>
            </a:fld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7E22-AA92-4F4C-8BF6-22507096EE9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828054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2EF19-3E1F-47E7-A29C-E5C2B97EDA71}" type="datetimeFigureOut">
              <a:rPr lang="de-CH" smtClean="0"/>
              <a:t>10.01.2025</a:t>
            </a:fld>
            <a:endParaRPr lang="de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7E22-AA92-4F4C-8BF6-22507096EE9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179547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2EF19-3E1F-47E7-A29C-E5C2B97EDA71}" type="datetimeFigureOut">
              <a:rPr lang="de-CH" smtClean="0"/>
              <a:t>10.01.2025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7E22-AA92-4F4C-8BF6-22507096EE9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586519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de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2EF19-3E1F-47E7-A29C-E5C2B97EDA71}" type="datetimeFigureOut">
              <a:rPr lang="de-CH" smtClean="0"/>
              <a:t>10.01.2025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7E22-AA92-4F4C-8BF6-22507096EE9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089253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2EF19-3E1F-47E7-A29C-E5C2B97EDA71}" type="datetimeFigureOut">
              <a:rPr lang="de-CH" smtClean="0"/>
              <a:t>10.01.2025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7E22-AA92-4F4C-8BF6-22507096EE9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88918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81DC4A2-4E72-A670-DA61-06793EC10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52C82-AA94-4EE1-B467-82F649B513DF}" type="datetimeFigureOut">
              <a:rPr lang="de-CH" smtClean="0"/>
              <a:t>10.01.2025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268F9E8-BEBD-5F81-8193-FDE057557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CBB0179-3DD9-B6CF-3217-547DEAF4A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D9AEF-0C5F-4BFD-916C-69534572B2C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462067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2EF19-3E1F-47E7-A29C-E5C2B97EDA71}" type="datetimeFigureOut">
              <a:rPr lang="de-CH" smtClean="0"/>
              <a:t>10.01.2025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97E22-AA92-4F4C-8BF6-22507096EE9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06425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bschnitts-&#10;überschrift">
    <p:bg>
      <p:bgPr>
        <a:solidFill>
          <a:srgbClr val="00BC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31371" y="1604797"/>
            <a:ext cx="12167312" cy="13295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600" i="0" spc="-100" baseline="0">
                <a:solidFill>
                  <a:schemeClr val="bg1"/>
                </a:solidFill>
                <a:latin typeface="Segoe UI Light" pitchFamily="34" charset="0"/>
              </a:defRPr>
            </a:lvl1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431374" y="3039091"/>
            <a:ext cx="8141895" cy="4431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3067" kern="1200" spc="-100" baseline="0" dirty="0">
                <a:solidFill>
                  <a:schemeClr val="bg1"/>
                </a:solidFill>
                <a:latin typeface="Segoe UI Light" pitchFamily="34" charset="0"/>
                <a:ea typeface="+mn-ea"/>
                <a:cs typeface="+mn-cs"/>
              </a:defRPr>
            </a:lvl1pPr>
          </a:lstStyle>
          <a:p>
            <a:pPr marL="0" lvl="0" indent="0" algn="l" defTabSz="914268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None/>
            </a:pPr>
            <a:r>
              <a:rPr lang="en-US"/>
              <a:t>Speaker name, title</a:t>
            </a:r>
          </a:p>
        </p:txBody>
      </p:sp>
    </p:spTree>
    <p:extLst>
      <p:ext uri="{BB962C8B-B14F-4D97-AF65-F5344CB8AC3E}">
        <p14:creationId xmlns:p14="http://schemas.microsoft.com/office/powerpoint/2010/main" val="2111906504"/>
      </p:ext>
    </p:extLst>
  </p:cSld>
  <p:clrMapOvr>
    <a:masterClrMapping/>
  </p:clrMapOvr>
  <p:transition spd="slow">
    <p:push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Abschnitts-&#10;überschri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562521" y="304800"/>
            <a:ext cx="11102099" cy="8863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>
              <a:defRPr sz="6400" baseline="0">
                <a:solidFill>
                  <a:srgbClr val="797979"/>
                </a:solidFill>
                <a:latin typeface="Segoe UI Light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platzhalter 9"/>
          <p:cNvSpPr>
            <a:spLocks noGrp="1"/>
          </p:cNvSpPr>
          <p:nvPr>
            <p:ph type="body" sz="quarter" idx="10"/>
          </p:nvPr>
        </p:nvSpPr>
        <p:spPr>
          <a:xfrm>
            <a:off x="564095" y="1700808"/>
            <a:ext cx="11100524" cy="4032448"/>
          </a:xfrm>
          <a:prstGeom prst="rect">
            <a:avLst/>
          </a:prstGeom>
        </p:spPr>
        <p:txBody>
          <a:bodyPr>
            <a:normAutofit/>
          </a:bodyPr>
          <a:lstStyle>
            <a:lvl1pPr marL="366166" indent="-366166" algn="l" defTabSz="1219140" rtl="0" eaLnBrk="1" latinLnBrk="0" hangingPunct="1">
              <a:lnSpc>
                <a:spcPct val="90000"/>
              </a:lnSpc>
              <a:spcBef>
                <a:spcPts val="1024"/>
              </a:spcBef>
              <a:buFont typeface="Arial" pitchFamily="34" charset="0"/>
              <a:buChar char="•"/>
              <a:defRPr lang="de-DE" sz="4267" kern="1200" baseline="0" dirty="0" smtClean="0">
                <a:solidFill>
                  <a:srgbClr val="797979"/>
                </a:solidFill>
                <a:latin typeface="Segoe UI Light" pitchFamily="34" charset="0"/>
                <a:ea typeface="+mj-ea"/>
                <a:cs typeface="+mj-cs"/>
              </a:defRPr>
            </a:lvl1pPr>
            <a:lvl2pPr marL="711165" indent="-366166">
              <a:lnSpc>
                <a:spcPct val="90000"/>
              </a:lnSpc>
              <a:spcBef>
                <a:spcPts val="1024"/>
              </a:spcBef>
              <a:buFont typeface="Arial" pitchFamily="34" charset="0"/>
              <a:buChar char="•"/>
              <a:defRPr sz="2667">
                <a:solidFill>
                  <a:srgbClr val="797979"/>
                </a:solidFill>
              </a:defRPr>
            </a:lvl2pPr>
            <a:lvl3pPr marL="954569" indent="-325951">
              <a:lnSpc>
                <a:spcPct val="90000"/>
              </a:lnSpc>
              <a:spcBef>
                <a:spcPts val="1024"/>
              </a:spcBef>
              <a:buFont typeface="Arial" pitchFamily="34" charset="0"/>
              <a:buChar char="•"/>
              <a:defRPr sz="2400">
                <a:solidFill>
                  <a:srgbClr val="797979"/>
                </a:solidFill>
              </a:defRPr>
            </a:lvl3pPr>
            <a:lvl4pPr marL="1545089" indent="-287851">
              <a:lnSpc>
                <a:spcPct val="90000"/>
              </a:lnSpc>
              <a:spcBef>
                <a:spcPts val="1024"/>
              </a:spcBef>
              <a:buFont typeface="Arial" pitchFamily="34" charset="0"/>
              <a:buChar char="•"/>
              <a:defRPr sz="2000">
                <a:solidFill>
                  <a:srgbClr val="797979"/>
                </a:solidFill>
              </a:defRPr>
            </a:lvl4pPr>
            <a:lvl5pPr marL="1788494" indent="-306903">
              <a:lnSpc>
                <a:spcPct val="90000"/>
              </a:lnSpc>
              <a:spcBef>
                <a:spcPts val="1024"/>
              </a:spcBef>
              <a:buFont typeface="Arial" pitchFamily="34" charset="0"/>
              <a:buChar char="•"/>
              <a:defRPr sz="2000">
                <a:solidFill>
                  <a:srgbClr val="797979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8" name="Picture 29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687" y="6062224"/>
            <a:ext cx="1605608" cy="342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2130269"/>
      </p:ext>
    </p:extLst>
  </p:cSld>
  <p:clrMapOvr>
    <a:masterClrMapping/>
  </p:clrMapOvr>
  <p:transition spd="slow">
    <p:push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248" y="228602"/>
            <a:ext cx="11151917" cy="747897"/>
          </a:xfrm>
        </p:spPr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19248" y="1447799"/>
            <a:ext cx="11151917" cy="2043636"/>
          </a:xfrm>
          <a:prstGeom prst="rect">
            <a:avLst/>
          </a:prstGeom>
        </p:spPr>
        <p:txBody>
          <a:bodyPr/>
          <a:lstStyle>
            <a:lvl1pPr marL="284156" indent="-284156">
              <a:buFont typeface="Wingdings" pitchFamily="2" charset="2"/>
              <a:buChar char=""/>
              <a:defRPr sz="4000"/>
            </a:lvl1pPr>
            <a:lvl2pPr marL="517512" indent="-233357">
              <a:buFont typeface="Wingdings" pitchFamily="2" charset="2"/>
              <a:buChar char=""/>
              <a:defRPr>
                <a:latin typeface="+mn-lt"/>
              </a:defRPr>
            </a:lvl2pPr>
            <a:lvl3pPr marL="741344" indent="-223833">
              <a:buFont typeface="Wingdings" pitchFamily="2" charset="2"/>
              <a:buChar char=""/>
              <a:tabLst/>
              <a:defRPr>
                <a:latin typeface="+mn-lt"/>
              </a:defRPr>
            </a:lvl3pPr>
            <a:lvl4pPr marL="914377" indent="-173034">
              <a:buFont typeface="Wingdings" pitchFamily="2" charset="2"/>
              <a:buChar char=""/>
              <a:defRPr>
                <a:latin typeface="+mn-lt"/>
              </a:defRPr>
            </a:lvl4pPr>
            <a:lvl5pPr marL="1087411" indent="-173034">
              <a:buFont typeface="Wingdings" pitchFamily="2" charset="2"/>
              <a:buChar char=""/>
              <a:tabLst/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520836" y="6399557"/>
            <a:ext cx="560832" cy="219456"/>
          </a:xfrm>
          <a:prstGeom prst="rect">
            <a:avLst/>
          </a:prstGeom>
        </p:spPr>
        <p:txBody>
          <a:bodyPr lIns="121899" tIns="60949" rIns="121899" bIns="60949" anchor="ctr"/>
          <a:lstStyle>
            <a:lvl1pPr algn="l">
              <a:defRPr sz="160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1pPr>
          </a:lstStyle>
          <a:p>
            <a:pPr defTabSz="914340"/>
            <a:fld id="{727B4C2D-45E2-4621-8491-2995EB46A674}" type="slidenum">
              <a:rPr lang="en-US" smtClean="0">
                <a:gradFill>
                  <a:gsLst>
                    <a:gs pos="100000">
                      <a:srgbClr val="797A7D"/>
                    </a:gs>
                    <a:gs pos="0">
                      <a:srgbClr val="797A7D"/>
                    </a:gs>
                  </a:gsLst>
                  <a:lin ang="5400000" scaled="0"/>
                </a:gradFill>
              </a:rPr>
              <a:pPr defTabSz="914340"/>
              <a:t>‹Nr.›</a:t>
            </a:fld>
            <a:endParaRPr lang="en-US">
              <a:gradFill>
                <a:gsLst>
                  <a:gs pos="100000">
                    <a:srgbClr val="797A7D"/>
                  </a:gs>
                  <a:gs pos="0">
                    <a:srgbClr val="797A7D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474013709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Content,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19252" y="1447806"/>
            <a:ext cx="11151917" cy="197592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396"/>
              </a:spcBef>
              <a:buNone/>
              <a:defRPr sz="4000" b="0" i="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  <a:latin typeface="+mn-lt"/>
                <a:cs typeface="Segoe Pro Light"/>
              </a:defRPr>
            </a:lvl1pPr>
            <a:lvl2pPr marL="0" indent="0">
              <a:buNone/>
              <a:defRPr sz="2000" b="0" i="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  <a:latin typeface="+mn-lt"/>
                <a:cs typeface="Segoe Pro Light"/>
              </a:defRPr>
            </a:lvl2pPr>
            <a:lvl3pPr marL="231413" indent="0">
              <a:buNone/>
              <a:defRPr sz="2000" b="0" i="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  <a:latin typeface="+mn-lt"/>
                <a:cs typeface="Segoe Pro Light"/>
              </a:defRPr>
            </a:lvl3pPr>
            <a:lvl4pPr marL="456483" indent="0">
              <a:buNone/>
              <a:defRPr sz="2000" b="0" i="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  <a:latin typeface="+mn-lt"/>
                <a:cs typeface="Segoe Pro Light"/>
              </a:defRPr>
            </a:lvl4pPr>
            <a:lvl5pPr marL="692652" indent="0">
              <a:buNone/>
              <a:defRPr sz="2000" b="0" i="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  <a:latin typeface="+mn-lt"/>
                <a:cs typeface="Segoe Pro Ligh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gradFill>
                  <a:gsLst>
                    <a:gs pos="1250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520837" y="6399557"/>
            <a:ext cx="560832" cy="219456"/>
          </a:xfrm>
          <a:prstGeom prst="rect">
            <a:avLst/>
          </a:prstGeom>
        </p:spPr>
        <p:txBody>
          <a:bodyPr lIns="91288" tIns="45644" rIns="91288" bIns="45644" anchor="ctr"/>
          <a:lstStyle>
            <a:lvl1pPr algn="l">
              <a:defRPr sz="1600">
                <a:gradFill>
                  <a:gsLst>
                    <a:gs pos="100000">
                      <a:schemeClr val="bg2"/>
                    </a:gs>
                    <a:gs pos="0">
                      <a:schemeClr val="bg2"/>
                    </a:gs>
                  </a:gsLst>
                  <a:lin ang="5400000" scaled="0"/>
                </a:gradFill>
              </a:defRPr>
            </a:lvl1pPr>
          </a:lstStyle>
          <a:p>
            <a:fld id="{727B4C2D-45E2-4621-8491-2995EB46A674}" type="slidenum">
              <a:rPr lang="en-US" smtClean="0">
                <a:gradFill>
                  <a:gsLst>
                    <a:gs pos="100000">
                      <a:srgbClr val="797A7D"/>
                    </a:gs>
                    <a:gs pos="0">
                      <a:srgbClr val="797A7D"/>
                    </a:gs>
                  </a:gsLst>
                  <a:lin ang="5400000" scaled="0"/>
                </a:gradFill>
              </a:rPr>
              <a:pPr/>
              <a:t>‹Nr.›</a:t>
            </a:fld>
            <a:endParaRPr lang="en-US">
              <a:gradFill>
                <a:gsLst>
                  <a:gs pos="100000">
                    <a:srgbClr val="797A7D"/>
                  </a:gs>
                  <a:gs pos="0">
                    <a:srgbClr val="797A7D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593741662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_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13" b="7813"/>
          <a:stretch/>
        </p:blipFill>
        <p:spPr bwMode="ltGray">
          <a:xfrm>
            <a:off x="0" y="2"/>
            <a:ext cx="12192000" cy="685897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266062" y="2084186"/>
            <a:ext cx="6609659" cy="4330791"/>
          </a:xfrm>
          <a:prstGeom prst="rect">
            <a:avLst/>
          </a:prstGeom>
          <a:solidFill>
            <a:schemeClr val="accent1">
              <a:alpha val="82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7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353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   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69301" y="2084187"/>
            <a:ext cx="6276531" cy="2530344"/>
          </a:xfrm>
          <a:noFill/>
        </p:spPr>
        <p:txBody>
          <a:bodyPr lIns="146304" tIns="91440" rIns="146304" bIns="91440" anchor="t" anchorCtr="0"/>
          <a:lstStyle>
            <a:lvl1pPr>
              <a:defRPr sz="5295" spc="-99" baseline="0">
                <a:gradFill>
                  <a:gsLst>
                    <a:gs pos="76768">
                      <a:srgbClr val="FFFFFF"/>
                    </a:gs>
                    <a:gs pos="53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7683" y="4664149"/>
            <a:ext cx="6276531" cy="1003112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37">
                <a:gradFill>
                  <a:gsLst>
                    <a:gs pos="76768">
                      <a:srgbClr val="FFFFFF"/>
                    </a:gs>
                    <a:gs pos="53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79048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1105" y="3877271"/>
            <a:ext cx="6273417" cy="1794661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3" y="2075841"/>
            <a:ext cx="8067760" cy="1801436"/>
          </a:xfrm>
          <a:noFill/>
        </p:spPr>
        <p:txBody>
          <a:bodyPr lIns="146304" tIns="91440" rIns="146304" bIns="91440" anchor="t" anchorCtr="0"/>
          <a:lstStyle>
            <a:lvl1pPr>
              <a:defRPr sz="5295" spc="-99" baseline="0">
                <a:gradFill>
                  <a:gsLst>
                    <a:gs pos="3333">
                      <a:schemeClr val="tx2"/>
                    </a:gs>
                    <a:gs pos="3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48586" y="476318"/>
            <a:ext cx="1792849" cy="38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2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6"/>
            <a:ext cx="11653523" cy="2050989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114" indent="0">
              <a:buNone/>
              <a:defRPr/>
            </a:lvl3pPr>
            <a:lvl4pPr marL="448227" indent="0">
              <a:buNone/>
              <a:defRPr/>
            </a:lvl4pPr>
            <a:lvl5pPr marL="672342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963266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6"/>
            <a:ext cx="11653523" cy="2050989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114" indent="0">
              <a:buNone/>
              <a:defRPr/>
            </a:lvl3pPr>
            <a:lvl4pPr marL="448227" indent="0">
              <a:buNone/>
              <a:defRPr/>
            </a:lvl4pPr>
            <a:lvl5pPr marL="672342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679962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063129"/>
          </a:xfrm>
        </p:spPr>
        <p:txBody>
          <a:bodyPr>
            <a:spAutoFit/>
          </a:bodyPr>
          <a:lstStyle>
            <a:lvl1pPr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873342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C33D15-6E07-E927-DEEF-0B7599298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FC3D40-8C6F-8585-2E98-AF62DDFC7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AA63FDE-7EF0-B6E7-0903-7757080C9B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320046C-4D31-B39B-1935-B9387540D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52C82-AA94-4EE1-B467-82F649B513DF}" type="datetimeFigureOut">
              <a:rPr lang="de-CH" smtClean="0"/>
              <a:t>10.01.2025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21DEF56-F904-D858-3059-ABAED5FD8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B95E34-01E6-5E69-0559-5B73594DA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D9AEF-0C5F-4BFD-916C-69534572B2C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402783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063129"/>
          </a:xfrm>
        </p:spPr>
        <p:txBody>
          <a:bodyPr>
            <a:spAutoFit/>
          </a:bodyPr>
          <a:lstStyle>
            <a:lvl1pPr>
              <a:defRPr sz="3529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2042527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48563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26" indent="0">
              <a:buNone/>
              <a:tabLst/>
              <a:defRPr sz="1961"/>
            </a:lvl3pPr>
            <a:lvl4pPr marL="451341" indent="0">
              <a:buNone/>
              <a:defRPr/>
            </a:lvl4pPr>
            <a:lvl5pPr marL="672342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5" y="1189176"/>
            <a:ext cx="5378548" cy="248563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26" indent="0">
              <a:buNone/>
              <a:tabLst/>
              <a:defRPr sz="1961"/>
            </a:lvl3pPr>
            <a:lvl4pPr marL="451341" indent="0">
              <a:buNone/>
              <a:defRPr/>
            </a:lvl4pPr>
            <a:lvl5pPr marL="672342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621658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48563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/>
            </a:lvl1pPr>
            <a:lvl2pPr marL="0" indent="0">
              <a:buNone/>
              <a:defRPr sz="1961"/>
            </a:lvl2pPr>
            <a:lvl3pPr marL="227226" indent="0">
              <a:buNone/>
              <a:tabLst/>
              <a:defRPr sz="1961"/>
            </a:lvl3pPr>
            <a:lvl4pPr marL="451341" indent="0">
              <a:buNone/>
              <a:defRPr/>
            </a:lvl4pPr>
            <a:lvl5pPr marL="672342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5" y="1189176"/>
            <a:ext cx="5378548" cy="248563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/>
            </a:lvl1pPr>
            <a:lvl2pPr marL="0" indent="0">
              <a:buNone/>
              <a:defRPr sz="1961"/>
            </a:lvl2pPr>
            <a:lvl3pPr marL="227226" indent="0">
              <a:buNone/>
              <a:tabLst/>
              <a:defRPr sz="1961"/>
            </a:lvl3pPr>
            <a:lvl4pPr marL="451341" indent="0">
              <a:buNone/>
              <a:defRPr/>
            </a:lvl4pPr>
            <a:lvl5pPr marL="672342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707251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7"/>
            <a:ext cx="5378548" cy="2443233"/>
          </a:xfrm>
        </p:spPr>
        <p:txBody>
          <a:bodyPr wrap="square">
            <a:spAutoFit/>
          </a:bodyPr>
          <a:lstStyle>
            <a:lvl1pPr marL="281700" indent="-281700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20742" indent="-228618">
              <a:defRPr sz="2353"/>
            </a:lvl2pPr>
            <a:lvl3pPr marL="685856" indent="-165113">
              <a:tabLst/>
              <a:defRPr sz="1961"/>
            </a:lvl3pPr>
            <a:lvl4pPr marL="863669" indent="-177814">
              <a:defRPr/>
            </a:lvl4pPr>
            <a:lvl5pPr marL="1028784" indent="-165113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5" y="1189177"/>
            <a:ext cx="5378548" cy="2443233"/>
          </a:xfrm>
        </p:spPr>
        <p:txBody>
          <a:bodyPr wrap="square">
            <a:spAutoFit/>
          </a:bodyPr>
          <a:lstStyle>
            <a:lvl1pPr marL="281700" indent="-281700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20742" indent="-228618">
              <a:defRPr sz="2353"/>
            </a:lvl2pPr>
            <a:lvl3pPr marL="685856" indent="-165113">
              <a:tabLst/>
              <a:defRPr sz="1961"/>
            </a:lvl3pPr>
            <a:lvl4pPr marL="863669" indent="-177814">
              <a:defRPr/>
            </a:lvl4pPr>
            <a:lvl5pPr marL="1028784" indent="-165113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743961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7"/>
            <a:ext cx="5378548" cy="2443233"/>
          </a:xfrm>
        </p:spPr>
        <p:txBody>
          <a:bodyPr wrap="square">
            <a:spAutoFit/>
          </a:bodyPr>
          <a:lstStyle>
            <a:lvl1pPr marL="281700" indent="-281700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/>
            </a:lvl1pPr>
            <a:lvl2pPr marL="520742" indent="-228618">
              <a:defRPr sz="2353"/>
            </a:lvl2pPr>
            <a:lvl3pPr marL="685856" indent="-165113">
              <a:tabLst/>
              <a:defRPr sz="1961"/>
            </a:lvl3pPr>
            <a:lvl4pPr marL="863669" indent="-177814">
              <a:defRPr/>
            </a:lvl4pPr>
            <a:lvl5pPr marL="1028784" indent="-165113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5" y="1189177"/>
            <a:ext cx="5378548" cy="2443233"/>
          </a:xfrm>
        </p:spPr>
        <p:txBody>
          <a:bodyPr wrap="square">
            <a:spAutoFit/>
          </a:bodyPr>
          <a:lstStyle>
            <a:lvl1pPr marL="281700" indent="-281700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/>
            </a:lvl1pPr>
            <a:lvl2pPr marL="520742" indent="-228618">
              <a:defRPr sz="2353"/>
            </a:lvl2pPr>
            <a:lvl3pPr marL="685856" indent="-165113">
              <a:tabLst/>
              <a:defRPr sz="1961"/>
            </a:lvl3pPr>
            <a:lvl4pPr marL="863669" indent="-177814">
              <a:defRPr/>
            </a:lvl4pPr>
            <a:lvl5pPr marL="1028784" indent="-165113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354432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04071108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1" y="1186357"/>
            <a:ext cx="9859116" cy="2697988"/>
          </a:xfrm>
          <a:noFill/>
        </p:spPr>
        <p:txBody>
          <a:bodyPr tIns="91440" bIns="91440" anchor="t" anchorCtr="0"/>
          <a:lstStyle>
            <a:lvl1pPr>
              <a:defRPr sz="7058" spc="-99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41" y="3877278"/>
            <a:ext cx="9860673" cy="1793881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529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8800768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1" y="1186357"/>
            <a:ext cx="9859116" cy="2697988"/>
          </a:xfrm>
          <a:noFill/>
        </p:spPr>
        <p:txBody>
          <a:bodyPr tIns="91440" bIns="91440" anchor="t" anchorCtr="0"/>
          <a:lstStyle>
            <a:lvl1pPr>
              <a:defRPr lang="en-US" sz="7058" b="0" kern="1200" cap="none" spc="-99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5536435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62178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9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7225667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62178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9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6797479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118533-D6F4-8A56-7B91-7188F92DB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8598FA2-429B-E3A0-6185-C9555EE1C1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33C8C26-4CB7-AD0C-B4A2-B7264ACF5E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E7BE2A9-53B0-61FF-9D97-E0C77FCEC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52C82-AA94-4EE1-B467-82F649B513DF}" type="datetimeFigureOut">
              <a:rPr lang="de-CH" smtClean="0"/>
              <a:t>10.01.2025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725F9DE-CBE3-1D22-7ED7-DCE749B88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0399C8D-7FA9-254B-3FC3-4DA30FA58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D9AEF-0C5F-4BFD-916C-69534572B2C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326337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62178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9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7852118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0886318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9108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72144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71018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189176"/>
            <a:ext cx="12192000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3" tIns="45723" rIns="45723" bIns="4572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73" fontAlgn="base">
              <a:spcBef>
                <a:spcPct val="0"/>
              </a:spcBef>
              <a:spcAft>
                <a:spcPct val="0"/>
              </a:spcAft>
            </a:pPr>
            <a:endParaRPr lang="en-US" sz="1765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41" y="1197322"/>
            <a:ext cx="11653521" cy="2022263"/>
          </a:xfrm>
        </p:spPr>
        <p:txBody>
          <a:bodyPr/>
          <a:lstStyle>
            <a:lvl1pPr marL="0" indent="0">
              <a:buNone/>
              <a:defRPr sz="3235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752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3135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57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372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521677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69240" y="6170059"/>
            <a:ext cx="11623331" cy="39539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85" tIns="143428" rIns="179285" bIns="143428" numCol="1" anchor="t" anchorCtr="0" compatLnSpc="1">
            <a:prstTxWarp prst="textNoShape">
              <a:avLst/>
            </a:prstTxWarp>
            <a:spAutoFit/>
          </a:bodyPr>
          <a:lstStyle/>
          <a:p>
            <a:pPr defTabSz="913994" eaLnBrk="0" hangingPunct="0"/>
            <a:r>
              <a:rPr lang="en-US" sz="687" dirty="0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0"/>
                </a:gradFill>
                <a:cs typeface="Segoe UI" pitchFamily="34" charset="0"/>
              </a:rPr>
              <a:t>© 2014 Microsoft Corporation. All rights reserved.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0203" y="3083653"/>
            <a:ext cx="3223861" cy="69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049535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239" y="1189178"/>
            <a:ext cx="11653523" cy="2461101"/>
          </a:xfrm>
          <a:prstGeom prst="rect">
            <a:avLst/>
          </a:prstGeom>
        </p:spPr>
        <p:txBody>
          <a:bodyPr/>
          <a:lstStyle>
            <a:lvl1pPr marL="284812" indent="-284812">
              <a:buClr>
                <a:schemeClr val="tx1"/>
              </a:buClr>
              <a:buSzPct val="90000"/>
              <a:buFont typeface="Arial" pitchFamily="34" charset="0"/>
              <a:buChar char="•"/>
              <a:defRPr sz="352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60285" indent="-275473">
              <a:buClr>
                <a:schemeClr val="tx1"/>
              </a:buClr>
              <a:buSzPct val="90000"/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5096" indent="-284812">
              <a:buClr>
                <a:schemeClr val="tx1"/>
              </a:buClr>
              <a:buSzPct val="90000"/>
              <a:buFont typeface="Arial" pitchFamily="34" charset="0"/>
              <a:buChar char="•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9211" indent="-224114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93324" indent="-224114">
              <a:buClr>
                <a:schemeClr val="tx1"/>
              </a:buClr>
              <a:buSzPct val="90000"/>
              <a:buFont typeface="Arial" pitchFamily="34" charset="0"/>
              <a:buChar char="•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6238876"/>
            <a:ext cx="12192001" cy="619125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28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6099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6"/>
          </p:nvPr>
        </p:nvSpPr>
        <p:spPr>
          <a:xfrm>
            <a:off x="224225" y="6416835"/>
            <a:ext cx="1556912" cy="282021"/>
          </a:xfrm>
          <a:prstGeom prst="rect">
            <a:avLst/>
          </a:prstGeom>
        </p:spPr>
        <p:txBody>
          <a:bodyPr/>
          <a:lstStyle/>
          <a:p>
            <a:fld id="{96BEEC6D-FA35-5A4C-AAF1-6840C3CFAD94}" type="datetime3">
              <a:rPr lang="en-US" smtClean="0"/>
              <a:pPr/>
              <a:t>10 January 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7"/>
          </p:nvPr>
        </p:nvSpPr>
        <p:spPr>
          <a:xfrm>
            <a:off x="1289122" y="6416835"/>
            <a:ext cx="3583311" cy="276061"/>
          </a:xfrm>
          <a:prstGeom prst="rect">
            <a:avLst/>
          </a:prstGeom>
        </p:spPr>
        <p:txBody>
          <a:bodyPr/>
          <a:lstStyle/>
          <a:p>
            <a:r>
              <a:rPr lang="en-US"/>
              <a:t>Presentation Name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8"/>
          </p:nvPr>
        </p:nvSpPr>
        <p:spPr>
          <a:xfrm>
            <a:off x="9975900" y="6416837"/>
            <a:ext cx="772377" cy="269007"/>
          </a:xfrm>
          <a:prstGeom prst="rect">
            <a:avLst/>
          </a:prstGeom>
        </p:spPr>
        <p:txBody>
          <a:bodyPr/>
          <a:lstStyle/>
          <a:p>
            <a:fld id="{72FEAA6B-254E-0143-A4B0-B1D46A6F075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>
          <a:xfrm>
            <a:off x="-25087" y="-13014"/>
            <a:ext cx="12316444" cy="6871015"/>
          </a:xfrm>
          <a:prstGeom prst="rect">
            <a:avLst/>
          </a:prstGeom>
          <a:solidFill>
            <a:srgbClr val="00827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54"/>
            <a:endParaRPr lang="en-US" sz="1800">
              <a:solidFill>
                <a:prstClr val="white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 userDrawn="1"/>
        </p:nvGraphicFramePr>
        <p:xfrm>
          <a:off x="2032000" y="719667"/>
          <a:ext cx="8128000" cy="19819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5484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484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5484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484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322297" y="2318850"/>
            <a:ext cx="7549208" cy="898708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ct val="80000"/>
              </a:lnSpc>
              <a:spcAft>
                <a:spcPts val="1800"/>
              </a:spcAft>
              <a:buNone/>
              <a:defRPr sz="2000" baseline="0">
                <a:solidFill>
                  <a:schemeClr val="bg1"/>
                </a:solidFill>
                <a:latin typeface="Segoe UI Light"/>
                <a:cs typeface="Segoe UI Light"/>
              </a:defRPr>
            </a:lvl1pPr>
            <a:lvl2pPr marL="0" indent="0" algn="ctr">
              <a:buNone/>
              <a:defRPr sz="1400">
                <a:solidFill>
                  <a:schemeClr val="bg1"/>
                </a:solidFill>
                <a:latin typeface="Segoe UI Light"/>
                <a:cs typeface="Segoe UI Light"/>
              </a:defRPr>
            </a:lvl2pPr>
          </a:lstStyle>
          <a:p>
            <a:pPr lvl="0"/>
            <a:r>
              <a:rPr lang="en-US" noProof="0" dirty="0"/>
              <a:t>Section Title</a:t>
            </a:r>
          </a:p>
          <a:p>
            <a:pPr lvl="1"/>
            <a:r>
              <a:rPr lang="en-US" noProof="0" dirty="0"/>
              <a:t>Section Description Paragraph</a:t>
            </a:r>
          </a:p>
        </p:txBody>
      </p:sp>
    </p:spTree>
    <p:extLst>
      <p:ext uri="{BB962C8B-B14F-4D97-AF65-F5344CB8AC3E}">
        <p14:creationId xmlns:p14="http://schemas.microsoft.com/office/powerpoint/2010/main" val="13263822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G_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92216" y="391905"/>
            <a:ext cx="11406965" cy="333425"/>
          </a:xfrm>
        </p:spPr>
        <p:txBody>
          <a:bodyPr lIns="0" tIns="0" rIns="0" bIns="0" anchor="t" anchorCtr="0">
            <a:spAutoFit/>
          </a:bodyPr>
          <a:lstStyle>
            <a:lvl1pPr algn="l">
              <a:lnSpc>
                <a:spcPts val="2613"/>
              </a:lnSpc>
              <a:defRPr sz="2177" b="1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Titelmasterformat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  <p:custDataLst>
              <p:tags r:id="rId2"/>
            </p:custDataLst>
          </p:nvPr>
        </p:nvSpPr>
        <p:spPr>
          <a:xfrm>
            <a:off x="392216" y="1306342"/>
            <a:ext cx="11406965" cy="969667"/>
          </a:xfrm>
        </p:spPr>
        <p:txBody>
          <a:bodyPr lIns="0" tIns="0" rIns="0" bIns="0"/>
          <a:lstStyle>
            <a:lvl1pPr marL="0" indent="0">
              <a:lnSpc>
                <a:spcPts val="1815"/>
              </a:lnSpc>
              <a:spcBef>
                <a:spcPts val="0"/>
              </a:spcBef>
              <a:buFontTx/>
              <a:buNone/>
              <a:defRPr sz="1452" b="1">
                <a:solidFill>
                  <a:schemeClr val="tx1"/>
                </a:solidFill>
              </a:defRPr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de-CH" dirty="0"/>
              <a:t>Textmasterformat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70246384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2" orient="horz" pos="4583">
          <p15:clr>
            <a:srgbClr val="FBAE40"/>
          </p15:clr>
        </p15:guide>
        <p15:guide id="3" orient="horz" pos="268">
          <p15:clr>
            <a:srgbClr val="FBAE40"/>
          </p15:clr>
        </p15:guide>
        <p15:guide id="4" orient="horz" pos="502">
          <p15:clr>
            <a:srgbClr val="FBAE40"/>
          </p15:clr>
        </p15:guide>
        <p15:guide id="5" orient="horz" pos="904">
          <p15:clr>
            <a:srgbClr val="FBAE40"/>
          </p15:clr>
        </p15:guide>
        <p15:guide id="6" orient="horz" pos="4308">
          <p15:clr>
            <a:srgbClr val="FBAE40"/>
          </p15:clr>
        </p15:guide>
        <p15:guide id="7" pos="8186">
          <p15:clr>
            <a:srgbClr val="FBAE40"/>
          </p15:clr>
        </p15:guide>
        <p15:guide id="8" pos="27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slideLayout" Target="../slideLayouts/slideLayout186.xml"/><Relationship Id="rId18" Type="http://schemas.openxmlformats.org/officeDocument/2006/relationships/slideLayout" Target="../slideLayouts/slideLayout191.xml"/><Relationship Id="rId26" Type="http://schemas.openxmlformats.org/officeDocument/2006/relationships/slideLayout" Target="../slideLayouts/slideLayout199.xml"/><Relationship Id="rId3" Type="http://schemas.openxmlformats.org/officeDocument/2006/relationships/slideLayout" Target="../slideLayouts/slideLayout176.xml"/><Relationship Id="rId21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17" Type="http://schemas.openxmlformats.org/officeDocument/2006/relationships/slideLayout" Target="../slideLayouts/slideLayout190.xml"/><Relationship Id="rId25" Type="http://schemas.openxmlformats.org/officeDocument/2006/relationships/slideLayout" Target="../slideLayouts/slideLayout198.xml"/><Relationship Id="rId2" Type="http://schemas.openxmlformats.org/officeDocument/2006/relationships/slideLayout" Target="../slideLayouts/slideLayout175.xml"/><Relationship Id="rId16" Type="http://schemas.openxmlformats.org/officeDocument/2006/relationships/slideLayout" Target="../slideLayouts/slideLayout189.xml"/><Relationship Id="rId20" Type="http://schemas.openxmlformats.org/officeDocument/2006/relationships/slideLayout" Target="../slideLayouts/slideLayout193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24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78.xml"/><Relationship Id="rId15" Type="http://schemas.openxmlformats.org/officeDocument/2006/relationships/slideLayout" Target="../slideLayouts/slideLayout188.xml"/><Relationship Id="rId23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183.xml"/><Relationship Id="rId19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slideLayout" Target="../slideLayouts/slideLayout187.xml"/><Relationship Id="rId22" Type="http://schemas.openxmlformats.org/officeDocument/2006/relationships/slideLayout" Target="../slideLayouts/slideLayout195.xml"/><Relationship Id="rId27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13" Type="http://schemas.openxmlformats.org/officeDocument/2006/relationships/slideLayout" Target="../slideLayouts/slideLayout212.xml"/><Relationship Id="rId18" Type="http://schemas.openxmlformats.org/officeDocument/2006/relationships/slideLayout" Target="../slideLayouts/slideLayout217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202.xml"/><Relationship Id="rId21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06.xml"/><Relationship Id="rId12" Type="http://schemas.openxmlformats.org/officeDocument/2006/relationships/slideLayout" Target="../slideLayouts/slideLayout211.xml"/><Relationship Id="rId17" Type="http://schemas.openxmlformats.org/officeDocument/2006/relationships/slideLayout" Target="../slideLayouts/slideLayout216.xml"/><Relationship Id="rId25" Type="http://schemas.openxmlformats.org/officeDocument/2006/relationships/theme" Target="../theme/theme11.xml"/><Relationship Id="rId2" Type="http://schemas.openxmlformats.org/officeDocument/2006/relationships/slideLayout" Target="../slideLayouts/slideLayout201.xml"/><Relationship Id="rId16" Type="http://schemas.openxmlformats.org/officeDocument/2006/relationships/slideLayout" Target="../slideLayouts/slideLayout215.xml"/><Relationship Id="rId20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24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04.xml"/><Relationship Id="rId15" Type="http://schemas.openxmlformats.org/officeDocument/2006/relationships/slideLayout" Target="../slideLayouts/slideLayout214.xml"/><Relationship Id="rId23" Type="http://schemas.openxmlformats.org/officeDocument/2006/relationships/slideLayout" Target="../slideLayouts/slideLayout222.xml"/><Relationship Id="rId10" Type="http://schemas.openxmlformats.org/officeDocument/2006/relationships/slideLayout" Target="../slideLayouts/slideLayout209.xml"/><Relationship Id="rId19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Relationship Id="rId14" Type="http://schemas.openxmlformats.org/officeDocument/2006/relationships/slideLayout" Target="../slideLayouts/slideLayout213.xml"/><Relationship Id="rId22" Type="http://schemas.openxmlformats.org/officeDocument/2006/relationships/slideLayout" Target="../slideLayouts/slideLayout2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1.xml"/><Relationship Id="rId13" Type="http://schemas.openxmlformats.org/officeDocument/2006/relationships/slideLayout" Target="../slideLayouts/slideLayout236.xml"/><Relationship Id="rId18" Type="http://schemas.openxmlformats.org/officeDocument/2006/relationships/slideLayout" Target="../slideLayouts/slideLayout241.xml"/><Relationship Id="rId3" Type="http://schemas.openxmlformats.org/officeDocument/2006/relationships/slideLayout" Target="../slideLayouts/slideLayout226.xml"/><Relationship Id="rId21" Type="http://schemas.openxmlformats.org/officeDocument/2006/relationships/slideLayout" Target="../slideLayouts/slideLayout244.xml"/><Relationship Id="rId7" Type="http://schemas.openxmlformats.org/officeDocument/2006/relationships/slideLayout" Target="../slideLayouts/slideLayout230.xml"/><Relationship Id="rId12" Type="http://schemas.openxmlformats.org/officeDocument/2006/relationships/slideLayout" Target="../slideLayouts/slideLayout235.xml"/><Relationship Id="rId17" Type="http://schemas.openxmlformats.org/officeDocument/2006/relationships/slideLayout" Target="../slideLayouts/slideLayout240.xml"/><Relationship Id="rId25" Type="http://schemas.openxmlformats.org/officeDocument/2006/relationships/theme" Target="../theme/theme12.xml"/><Relationship Id="rId2" Type="http://schemas.openxmlformats.org/officeDocument/2006/relationships/slideLayout" Target="../slideLayouts/slideLayout225.xml"/><Relationship Id="rId16" Type="http://schemas.openxmlformats.org/officeDocument/2006/relationships/slideLayout" Target="../slideLayouts/slideLayout239.xml"/><Relationship Id="rId20" Type="http://schemas.openxmlformats.org/officeDocument/2006/relationships/slideLayout" Target="../slideLayouts/slideLayout243.xml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1" Type="http://schemas.openxmlformats.org/officeDocument/2006/relationships/slideLayout" Target="../slideLayouts/slideLayout234.xml"/><Relationship Id="rId24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28.xml"/><Relationship Id="rId15" Type="http://schemas.openxmlformats.org/officeDocument/2006/relationships/slideLayout" Target="../slideLayouts/slideLayout238.xml"/><Relationship Id="rId23" Type="http://schemas.openxmlformats.org/officeDocument/2006/relationships/slideLayout" Target="../slideLayouts/slideLayout246.xml"/><Relationship Id="rId10" Type="http://schemas.openxmlformats.org/officeDocument/2006/relationships/slideLayout" Target="../slideLayouts/slideLayout233.xml"/><Relationship Id="rId19" Type="http://schemas.openxmlformats.org/officeDocument/2006/relationships/slideLayout" Target="../slideLayouts/slideLayout242.xm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Relationship Id="rId14" Type="http://schemas.openxmlformats.org/officeDocument/2006/relationships/slideLayout" Target="../slideLayouts/slideLayout237.xml"/><Relationship Id="rId22" Type="http://schemas.openxmlformats.org/officeDocument/2006/relationships/slideLayout" Target="../slideLayouts/slideLayout245.xml"/></Relationships>
</file>

<file path=ppt/slideMasters/_rels/slideMaster1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73.xml"/><Relationship Id="rId21" Type="http://schemas.openxmlformats.org/officeDocument/2006/relationships/slideLayout" Target="../slideLayouts/slideLayout268.xml"/><Relationship Id="rId42" Type="http://schemas.openxmlformats.org/officeDocument/2006/relationships/slideLayout" Target="../slideLayouts/slideLayout289.xml"/><Relationship Id="rId47" Type="http://schemas.openxmlformats.org/officeDocument/2006/relationships/slideLayout" Target="../slideLayouts/slideLayout294.xml"/><Relationship Id="rId63" Type="http://schemas.openxmlformats.org/officeDocument/2006/relationships/slideLayout" Target="../slideLayouts/slideLayout310.xml"/><Relationship Id="rId68" Type="http://schemas.openxmlformats.org/officeDocument/2006/relationships/slideLayout" Target="../slideLayouts/slideLayout315.xml"/><Relationship Id="rId2" Type="http://schemas.openxmlformats.org/officeDocument/2006/relationships/slideLayout" Target="../slideLayouts/slideLayout249.xml"/><Relationship Id="rId16" Type="http://schemas.openxmlformats.org/officeDocument/2006/relationships/slideLayout" Target="../slideLayouts/slideLayout263.xml"/><Relationship Id="rId29" Type="http://schemas.openxmlformats.org/officeDocument/2006/relationships/slideLayout" Target="../slideLayouts/slideLayout276.xml"/><Relationship Id="rId11" Type="http://schemas.openxmlformats.org/officeDocument/2006/relationships/slideLayout" Target="../slideLayouts/slideLayout258.xml"/><Relationship Id="rId24" Type="http://schemas.openxmlformats.org/officeDocument/2006/relationships/slideLayout" Target="../slideLayouts/slideLayout271.xml"/><Relationship Id="rId32" Type="http://schemas.openxmlformats.org/officeDocument/2006/relationships/slideLayout" Target="../slideLayouts/slideLayout279.xml"/><Relationship Id="rId37" Type="http://schemas.openxmlformats.org/officeDocument/2006/relationships/slideLayout" Target="../slideLayouts/slideLayout284.xml"/><Relationship Id="rId40" Type="http://schemas.openxmlformats.org/officeDocument/2006/relationships/slideLayout" Target="../slideLayouts/slideLayout287.xml"/><Relationship Id="rId45" Type="http://schemas.openxmlformats.org/officeDocument/2006/relationships/slideLayout" Target="../slideLayouts/slideLayout292.xml"/><Relationship Id="rId53" Type="http://schemas.openxmlformats.org/officeDocument/2006/relationships/slideLayout" Target="../slideLayouts/slideLayout300.xml"/><Relationship Id="rId58" Type="http://schemas.openxmlformats.org/officeDocument/2006/relationships/slideLayout" Target="../slideLayouts/slideLayout305.xml"/><Relationship Id="rId66" Type="http://schemas.openxmlformats.org/officeDocument/2006/relationships/slideLayout" Target="../slideLayouts/slideLayout313.xml"/><Relationship Id="rId5" Type="http://schemas.openxmlformats.org/officeDocument/2006/relationships/slideLayout" Target="../slideLayouts/slideLayout252.xml"/><Relationship Id="rId61" Type="http://schemas.openxmlformats.org/officeDocument/2006/relationships/slideLayout" Target="../slideLayouts/slideLayout308.xml"/><Relationship Id="rId19" Type="http://schemas.openxmlformats.org/officeDocument/2006/relationships/slideLayout" Target="../slideLayouts/slideLayout266.xml"/><Relationship Id="rId14" Type="http://schemas.openxmlformats.org/officeDocument/2006/relationships/slideLayout" Target="../slideLayouts/slideLayout261.xml"/><Relationship Id="rId22" Type="http://schemas.openxmlformats.org/officeDocument/2006/relationships/slideLayout" Target="../slideLayouts/slideLayout269.xml"/><Relationship Id="rId27" Type="http://schemas.openxmlformats.org/officeDocument/2006/relationships/slideLayout" Target="../slideLayouts/slideLayout274.xml"/><Relationship Id="rId30" Type="http://schemas.openxmlformats.org/officeDocument/2006/relationships/slideLayout" Target="../slideLayouts/slideLayout277.xml"/><Relationship Id="rId35" Type="http://schemas.openxmlformats.org/officeDocument/2006/relationships/slideLayout" Target="../slideLayouts/slideLayout282.xml"/><Relationship Id="rId43" Type="http://schemas.openxmlformats.org/officeDocument/2006/relationships/slideLayout" Target="../slideLayouts/slideLayout290.xml"/><Relationship Id="rId48" Type="http://schemas.openxmlformats.org/officeDocument/2006/relationships/slideLayout" Target="../slideLayouts/slideLayout295.xml"/><Relationship Id="rId56" Type="http://schemas.openxmlformats.org/officeDocument/2006/relationships/slideLayout" Target="../slideLayouts/slideLayout303.xml"/><Relationship Id="rId64" Type="http://schemas.openxmlformats.org/officeDocument/2006/relationships/slideLayout" Target="../slideLayouts/slideLayout311.xml"/><Relationship Id="rId69" Type="http://schemas.openxmlformats.org/officeDocument/2006/relationships/slideLayout" Target="../slideLayouts/slideLayout316.xml"/><Relationship Id="rId8" Type="http://schemas.openxmlformats.org/officeDocument/2006/relationships/slideLayout" Target="../slideLayouts/slideLayout255.xml"/><Relationship Id="rId51" Type="http://schemas.openxmlformats.org/officeDocument/2006/relationships/slideLayout" Target="../slideLayouts/slideLayout298.xml"/><Relationship Id="rId72" Type="http://schemas.openxmlformats.org/officeDocument/2006/relationships/theme" Target="../theme/theme13.xml"/><Relationship Id="rId3" Type="http://schemas.openxmlformats.org/officeDocument/2006/relationships/slideLayout" Target="../slideLayouts/slideLayout250.xml"/><Relationship Id="rId12" Type="http://schemas.openxmlformats.org/officeDocument/2006/relationships/slideLayout" Target="../slideLayouts/slideLayout259.xml"/><Relationship Id="rId17" Type="http://schemas.openxmlformats.org/officeDocument/2006/relationships/slideLayout" Target="../slideLayouts/slideLayout264.xml"/><Relationship Id="rId25" Type="http://schemas.openxmlformats.org/officeDocument/2006/relationships/slideLayout" Target="../slideLayouts/slideLayout272.xml"/><Relationship Id="rId33" Type="http://schemas.openxmlformats.org/officeDocument/2006/relationships/slideLayout" Target="../slideLayouts/slideLayout280.xml"/><Relationship Id="rId38" Type="http://schemas.openxmlformats.org/officeDocument/2006/relationships/slideLayout" Target="../slideLayouts/slideLayout285.xml"/><Relationship Id="rId46" Type="http://schemas.openxmlformats.org/officeDocument/2006/relationships/slideLayout" Target="../slideLayouts/slideLayout293.xml"/><Relationship Id="rId59" Type="http://schemas.openxmlformats.org/officeDocument/2006/relationships/slideLayout" Target="../slideLayouts/slideLayout306.xml"/><Relationship Id="rId67" Type="http://schemas.openxmlformats.org/officeDocument/2006/relationships/slideLayout" Target="../slideLayouts/slideLayout314.xml"/><Relationship Id="rId20" Type="http://schemas.openxmlformats.org/officeDocument/2006/relationships/slideLayout" Target="../slideLayouts/slideLayout267.xml"/><Relationship Id="rId41" Type="http://schemas.openxmlformats.org/officeDocument/2006/relationships/slideLayout" Target="../slideLayouts/slideLayout288.xml"/><Relationship Id="rId54" Type="http://schemas.openxmlformats.org/officeDocument/2006/relationships/slideLayout" Target="../slideLayouts/slideLayout301.xml"/><Relationship Id="rId62" Type="http://schemas.openxmlformats.org/officeDocument/2006/relationships/slideLayout" Target="../slideLayouts/slideLayout309.xml"/><Relationship Id="rId70" Type="http://schemas.openxmlformats.org/officeDocument/2006/relationships/slideLayout" Target="../slideLayouts/slideLayout317.xml"/><Relationship Id="rId1" Type="http://schemas.openxmlformats.org/officeDocument/2006/relationships/slideLayout" Target="../slideLayouts/slideLayout248.xml"/><Relationship Id="rId6" Type="http://schemas.openxmlformats.org/officeDocument/2006/relationships/slideLayout" Target="../slideLayouts/slideLayout253.xml"/><Relationship Id="rId15" Type="http://schemas.openxmlformats.org/officeDocument/2006/relationships/slideLayout" Target="../slideLayouts/slideLayout262.xml"/><Relationship Id="rId23" Type="http://schemas.openxmlformats.org/officeDocument/2006/relationships/slideLayout" Target="../slideLayouts/slideLayout270.xml"/><Relationship Id="rId28" Type="http://schemas.openxmlformats.org/officeDocument/2006/relationships/slideLayout" Target="../slideLayouts/slideLayout275.xml"/><Relationship Id="rId36" Type="http://schemas.openxmlformats.org/officeDocument/2006/relationships/slideLayout" Target="../slideLayouts/slideLayout283.xml"/><Relationship Id="rId49" Type="http://schemas.openxmlformats.org/officeDocument/2006/relationships/slideLayout" Target="../slideLayouts/slideLayout296.xml"/><Relationship Id="rId57" Type="http://schemas.openxmlformats.org/officeDocument/2006/relationships/slideLayout" Target="../slideLayouts/slideLayout304.xml"/><Relationship Id="rId10" Type="http://schemas.openxmlformats.org/officeDocument/2006/relationships/slideLayout" Target="../slideLayouts/slideLayout257.xml"/><Relationship Id="rId31" Type="http://schemas.openxmlformats.org/officeDocument/2006/relationships/slideLayout" Target="../slideLayouts/slideLayout278.xml"/><Relationship Id="rId44" Type="http://schemas.openxmlformats.org/officeDocument/2006/relationships/slideLayout" Target="../slideLayouts/slideLayout291.xml"/><Relationship Id="rId52" Type="http://schemas.openxmlformats.org/officeDocument/2006/relationships/slideLayout" Target="../slideLayouts/slideLayout299.xml"/><Relationship Id="rId60" Type="http://schemas.openxmlformats.org/officeDocument/2006/relationships/slideLayout" Target="../slideLayouts/slideLayout307.xml"/><Relationship Id="rId65" Type="http://schemas.openxmlformats.org/officeDocument/2006/relationships/slideLayout" Target="../slideLayouts/slideLayout312.xml"/><Relationship Id="rId73" Type="http://schemas.openxmlformats.org/officeDocument/2006/relationships/image" Target="../media/image1.png"/><Relationship Id="rId4" Type="http://schemas.openxmlformats.org/officeDocument/2006/relationships/slideLayout" Target="../slideLayouts/slideLayout251.xml"/><Relationship Id="rId9" Type="http://schemas.openxmlformats.org/officeDocument/2006/relationships/slideLayout" Target="../slideLayouts/slideLayout256.xml"/><Relationship Id="rId13" Type="http://schemas.openxmlformats.org/officeDocument/2006/relationships/slideLayout" Target="../slideLayouts/slideLayout260.xml"/><Relationship Id="rId18" Type="http://schemas.openxmlformats.org/officeDocument/2006/relationships/slideLayout" Target="../slideLayouts/slideLayout265.xml"/><Relationship Id="rId39" Type="http://schemas.openxmlformats.org/officeDocument/2006/relationships/slideLayout" Target="../slideLayouts/slideLayout286.xml"/><Relationship Id="rId34" Type="http://schemas.openxmlformats.org/officeDocument/2006/relationships/slideLayout" Target="../slideLayouts/slideLayout281.xml"/><Relationship Id="rId50" Type="http://schemas.openxmlformats.org/officeDocument/2006/relationships/slideLayout" Target="../slideLayouts/slideLayout297.xml"/><Relationship Id="rId55" Type="http://schemas.openxmlformats.org/officeDocument/2006/relationships/slideLayout" Target="../slideLayouts/slideLayout302.xml"/><Relationship Id="rId7" Type="http://schemas.openxmlformats.org/officeDocument/2006/relationships/slideLayout" Target="../slideLayouts/slideLayout254.xml"/><Relationship Id="rId71" Type="http://schemas.openxmlformats.org/officeDocument/2006/relationships/slideLayout" Target="../slideLayouts/slideLayout31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26" Type="http://schemas.openxmlformats.org/officeDocument/2006/relationships/theme" Target="../theme/theme5.xml"/><Relationship Id="rId3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95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5" Type="http://schemas.openxmlformats.org/officeDocument/2006/relationships/slideLayout" Target="../slideLayouts/slideLayout99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94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24" Type="http://schemas.openxmlformats.org/officeDocument/2006/relationships/slideLayout" Target="../slideLayouts/slideLayout98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23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Relationship Id="rId22" Type="http://schemas.openxmlformats.org/officeDocument/2006/relationships/slideLayout" Target="../slideLayouts/slideLayout96.xml"/><Relationship Id="rId27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4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18" Type="http://schemas.openxmlformats.org/officeDocument/2006/relationships/slideLayout" Target="../slideLayouts/slideLayout126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111.xml"/><Relationship Id="rId21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slideLayout" Target="../slideLayouts/slideLayout125.xml"/><Relationship Id="rId25" Type="http://schemas.openxmlformats.org/officeDocument/2006/relationships/theme" Target="../theme/theme7.xml"/><Relationship Id="rId2" Type="http://schemas.openxmlformats.org/officeDocument/2006/relationships/slideLayout" Target="../slideLayouts/slideLayout110.xml"/><Relationship Id="rId16" Type="http://schemas.openxmlformats.org/officeDocument/2006/relationships/slideLayout" Target="../slideLayouts/slideLayout124.xml"/><Relationship Id="rId20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24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13.xml"/><Relationship Id="rId15" Type="http://schemas.openxmlformats.org/officeDocument/2006/relationships/slideLayout" Target="../slideLayouts/slideLayout123.xml"/><Relationship Id="rId23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18.xml"/><Relationship Id="rId19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Relationship Id="rId22" Type="http://schemas.openxmlformats.org/officeDocument/2006/relationships/slideLayout" Target="../slideLayouts/slideLayout13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18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35.xml"/><Relationship Id="rId21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slideLayout" Target="../slideLayouts/slideLayout149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48.xml"/><Relationship Id="rId20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24" Type="http://schemas.openxmlformats.org/officeDocument/2006/relationships/theme" Target="../theme/theme8.xml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23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42.xml"/><Relationship Id="rId19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Relationship Id="rId22" Type="http://schemas.openxmlformats.org/officeDocument/2006/relationships/slideLayout" Target="../slideLayouts/slideLayout15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8.xml"/><Relationship Id="rId1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17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57.xml"/><Relationship Id="rId16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65.xml"/><Relationship Id="rId19" Type="http://schemas.openxmlformats.org/officeDocument/2006/relationships/theme" Target="../theme/theme9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slideLayout" Target="../slideLayouts/slideLayout1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0428D6E-FD82-32D0-A9CA-77234C00D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FE258FB-4CD2-11B9-FF7F-1D0AF9B92F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124D5F9-9FEA-1B31-8B75-580213FC8B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52C82-AA94-4EE1-B467-82F649B513DF}" type="datetimeFigureOut">
              <a:rPr lang="de-CH" smtClean="0"/>
              <a:t>10.01.2025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B986CE8-8522-4D6C-ECAE-C0FE48B8BE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1E986E-04E1-CD8C-8401-82B667DE7D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D9AEF-0C5F-4BFD-916C-69534572B2C7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24881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942" r:id="rId12"/>
    <p:sldLayoutId id="214748410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0340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  <p:sldLayoutId id="2147483955" r:id="rId12"/>
    <p:sldLayoutId id="2147483956" r:id="rId13"/>
    <p:sldLayoutId id="2147483957" r:id="rId14"/>
    <p:sldLayoutId id="2147483958" r:id="rId15"/>
    <p:sldLayoutId id="2147483959" r:id="rId16"/>
    <p:sldLayoutId id="2147483960" r:id="rId17"/>
    <p:sldLayoutId id="2147483961" r:id="rId18"/>
    <p:sldLayoutId id="2147483962" r:id="rId19"/>
    <p:sldLayoutId id="2147483963" r:id="rId20"/>
    <p:sldLayoutId id="2147483964" r:id="rId21"/>
    <p:sldLayoutId id="2147483965" r:id="rId22"/>
    <p:sldLayoutId id="2147483966" r:id="rId23"/>
    <p:sldLayoutId id="2147483967" r:id="rId24"/>
    <p:sldLayoutId id="2147483968" r:id="rId25"/>
    <p:sldLayoutId id="2147484106" r:id="rId26"/>
  </p:sldLayoutIdLst>
  <p:transition spd="slow">
    <p:push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3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79"/>
            <a:ext cx="11653520" cy="2117332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 rot="5400000">
            <a:off x="9208750" y="2991032"/>
            <a:ext cx="6858623" cy="8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67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  <p:sldLayoutId id="2147483993" r:id="rId12"/>
    <p:sldLayoutId id="2147483994" r:id="rId13"/>
    <p:sldLayoutId id="2147483995" r:id="rId14"/>
    <p:sldLayoutId id="2147483996" r:id="rId15"/>
    <p:sldLayoutId id="2147483997" r:id="rId16"/>
    <p:sldLayoutId id="2147483998" r:id="rId17"/>
    <p:sldLayoutId id="2147483999" r:id="rId18"/>
    <p:sldLayoutId id="2147484000" r:id="rId19"/>
    <p:sldLayoutId id="2147484001" r:id="rId20"/>
    <p:sldLayoutId id="2147484002" r:id="rId21"/>
    <p:sldLayoutId id="2147484003" r:id="rId22"/>
    <p:sldLayoutId id="2147484004" r:id="rId23"/>
    <p:sldLayoutId id="2147484006" r:id="rId24"/>
  </p:sldLayoutIdLst>
  <p:transition>
    <p:fade/>
  </p:transition>
  <p:txStyles>
    <p:titleStyle>
      <a:lvl1pPr algn="l" defTabSz="914414" rtl="0" eaLnBrk="1" latinLnBrk="0" hangingPunct="1">
        <a:lnSpc>
          <a:spcPct val="90000"/>
        </a:lnSpc>
        <a:spcBef>
          <a:spcPct val="0"/>
        </a:spcBef>
        <a:buNone/>
        <a:defRPr lang="en-US" sz="4705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162" marR="0" indent="-336162" algn="l" defTabSz="914414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92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720" marR="0" indent="-236559" algn="l" defTabSz="914414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379" marR="0" indent="-224109" algn="l" defTabSz="914414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487" marR="0" indent="-224109" algn="l" defTabSz="914414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596" marR="0" indent="-224109" algn="l" defTabSz="914414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640" indent="-228605" algn="l" defTabSz="914414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48" indent="-228605" algn="l" defTabSz="914414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56" indent="-228605" algn="l" defTabSz="914414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63" indent="-228605" algn="l" defTabSz="914414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4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914414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414" algn="l" defTabSz="914414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914414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9" algn="l" defTabSz="914414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914414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5" algn="l" defTabSz="914414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1" algn="l" defTabSz="914414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659" algn="l" defTabSz="914414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3096C89-E7C9-41A2-A85A-19133CA055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25675" y="439560"/>
            <a:ext cx="9600000" cy="1920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CH" dirty="0"/>
              <a:t>Amt oder Fachstelle (ändern über Einfügen / Kopf- und Fusszeile)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3949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  <p:sldLayoutId id="2147484020" r:id="rId12"/>
    <p:sldLayoutId id="2147484021" r:id="rId13"/>
    <p:sldLayoutId id="2147484022" r:id="rId14"/>
    <p:sldLayoutId id="2147484023" r:id="rId15"/>
    <p:sldLayoutId id="2147484024" r:id="rId16"/>
    <p:sldLayoutId id="2147484025" r:id="rId17"/>
    <p:sldLayoutId id="2147484026" r:id="rId18"/>
    <p:sldLayoutId id="2147484027" r:id="rId19"/>
    <p:sldLayoutId id="2147484028" r:id="rId20"/>
    <p:sldLayoutId id="2147484029" r:id="rId21"/>
    <p:sldLayoutId id="2147484030" r:id="rId22"/>
    <p:sldLayoutId id="2147484031" r:id="rId23"/>
    <p:sldLayoutId id="2147484032" r:id="rId24"/>
  </p:sldLayoutIdLst>
  <p:hf sldNum="0" hd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2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78"/>
            <a:ext cx="11653520" cy="2117332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3"/>
          <a:stretch>
            <a:fillRect/>
          </a:stretch>
        </p:blipFill>
        <p:spPr>
          <a:xfrm rot="5400000">
            <a:off x="9208748" y="2991032"/>
            <a:ext cx="6858623" cy="8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56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  <p:sldLayoutId id="2147484046" r:id="rId12"/>
    <p:sldLayoutId id="2147484047" r:id="rId13"/>
    <p:sldLayoutId id="2147484048" r:id="rId14"/>
    <p:sldLayoutId id="2147484049" r:id="rId15"/>
    <p:sldLayoutId id="2147484050" r:id="rId16"/>
    <p:sldLayoutId id="2147484051" r:id="rId17"/>
    <p:sldLayoutId id="2147484052" r:id="rId18"/>
    <p:sldLayoutId id="2147484053" r:id="rId19"/>
    <p:sldLayoutId id="2147484054" r:id="rId20"/>
    <p:sldLayoutId id="2147484055" r:id="rId21"/>
    <p:sldLayoutId id="2147484056" r:id="rId22"/>
    <p:sldLayoutId id="2147484057" r:id="rId23"/>
    <p:sldLayoutId id="2147484058" r:id="rId24"/>
    <p:sldLayoutId id="2147484059" r:id="rId25"/>
    <p:sldLayoutId id="2147484060" r:id="rId26"/>
    <p:sldLayoutId id="2147484061" r:id="rId27"/>
    <p:sldLayoutId id="2147484062" r:id="rId28"/>
    <p:sldLayoutId id="2147484063" r:id="rId29"/>
    <p:sldLayoutId id="2147484064" r:id="rId30"/>
    <p:sldLayoutId id="2147484065" r:id="rId31"/>
    <p:sldLayoutId id="2147484066" r:id="rId32"/>
    <p:sldLayoutId id="2147484067" r:id="rId33"/>
    <p:sldLayoutId id="2147484068" r:id="rId34"/>
    <p:sldLayoutId id="2147484069" r:id="rId35"/>
    <p:sldLayoutId id="2147484070" r:id="rId36"/>
    <p:sldLayoutId id="2147484071" r:id="rId37"/>
    <p:sldLayoutId id="2147484072" r:id="rId38"/>
    <p:sldLayoutId id="2147484073" r:id="rId39"/>
    <p:sldLayoutId id="2147484074" r:id="rId40"/>
    <p:sldLayoutId id="2147484075" r:id="rId41"/>
    <p:sldLayoutId id="2147484076" r:id="rId42"/>
    <p:sldLayoutId id="2147484077" r:id="rId43"/>
    <p:sldLayoutId id="2147484078" r:id="rId44"/>
    <p:sldLayoutId id="2147484079" r:id="rId45"/>
    <p:sldLayoutId id="2147484080" r:id="rId46"/>
    <p:sldLayoutId id="2147484081" r:id="rId47"/>
    <p:sldLayoutId id="2147484082" r:id="rId48"/>
    <p:sldLayoutId id="2147484083" r:id="rId49"/>
    <p:sldLayoutId id="2147484084" r:id="rId50"/>
    <p:sldLayoutId id="2147484085" r:id="rId51"/>
    <p:sldLayoutId id="2147484086" r:id="rId52"/>
    <p:sldLayoutId id="2147484087" r:id="rId53"/>
    <p:sldLayoutId id="2147484088" r:id="rId54"/>
    <p:sldLayoutId id="2147484089" r:id="rId55"/>
    <p:sldLayoutId id="2147484090" r:id="rId56"/>
    <p:sldLayoutId id="2147484091" r:id="rId57"/>
    <p:sldLayoutId id="2147484092" r:id="rId58"/>
    <p:sldLayoutId id="2147484093" r:id="rId59"/>
    <p:sldLayoutId id="2147484094" r:id="rId60"/>
    <p:sldLayoutId id="2147484095" r:id="rId61"/>
    <p:sldLayoutId id="2147484096" r:id="rId62"/>
    <p:sldLayoutId id="2147484097" r:id="rId63"/>
    <p:sldLayoutId id="2147484098" r:id="rId64"/>
    <p:sldLayoutId id="2147484099" r:id="rId65"/>
    <p:sldLayoutId id="2147484100" r:id="rId66"/>
    <p:sldLayoutId id="2147484101" r:id="rId67"/>
    <p:sldLayoutId id="2147484102" r:id="rId68"/>
    <p:sldLayoutId id="2147484103" r:id="rId69"/>
    <p:sldLayoutId id="2147484104" r:id="rId70"/>
    <p:sldLayoutId id="2147484105" r:id="rId71"/>
  </p:sldLayoutIdLst>
  <p:transition>
    <p:fade/>
  </p:transition>
  <p:txStyles>
    <p:titleStyle>
      <a:lvl1pPr algn="l" defTabSz="914437" rtl="0" eaLnBrk="1" latinLnBrk="0" hangingPunct="1">
        <a:lnSpc>
          <a:spcPct val="90000"/>
        </a:lnSpc>
        <a:spcBef>
          <a:spcPct val="0"/>
        </a:spcBef>
        <a:buNone/>
        <a:defRPr lang="en-US" sz="4705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170" marR="0" indent="-336170" algn="l" defTabSz="91443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92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735" marR="0" indent="-236565" algn="l" defTabSz="91443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399" marR="0" indent="-224114" algn="l" defTabSz="91443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512" marR="0" indent="-224114" algn="l" defTabSz="91443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627" marR="0" indent="-224114" algn="l" defTabSz="91443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702" indent="-228610" algn="l" defTabSz="91443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922" indent="-228610" algn="l" defTabSz="91443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9141" indent="-228610" algn="l" defTabSz="91443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360" indent="-228610" algn="l" defTabSz="91443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3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219" algn="l" defTabSz="91443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437" algn="l" defTabSz="91443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656" algn="l" defTabSz="91443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874" algn="l" defTabSz="91443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6095" algn="l" defTabSz="91443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313" algn="l" defTabSz="91443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531" algn="l" defTabSz="91443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751" algn="l" defTabSz="91443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2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78"/>
            <a:ext cx="11653520" cy="2117332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 rot="5400000">
            <a:off x="9208748" y="2991032"/>
            <a:ext cx="6858623" cy="8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922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transition>
    <p:fade/>
  </p:transition>
  <p:txStyles>
    <p:titleStyle>
      <a:lvl1pPr algn="l" defTabSz="914437" rtl="0" eaLnBrk="1" latinLnBrk="0" hangingPunct="1">
        <a:lnSpc>
          <a:spcPct val="90000"/>
        </a:lnSpc>
        <a:spcBef>
          <a:spcPct val="0"/>
        </a:spcBef>
        <a:buNone/>
        <a:defRPr lang="en-US" sz="4705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170" marR="0" indent="-336170" algn="l" defTabSz="91443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92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735" marR="0" indent="-236565" algn="l" defTabSz="91443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399" marR="0" indent="-224114" algn="l" defTabSz="91443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512" marR="0" indent="-224114" algn="l" defTabSz="91443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627" marR="0" indent="-224114" algn="l" defTabSz="91443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702" indent="-228610" algn="l" defTabSz="91443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922" indent="-228610" algn="l" defTabSz="91443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9141" indent="-228610" algn="l" defTabSz="91443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360" indent="-228610" algn="l" defTabSz="91443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3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219" algn="l" defTabSz="91443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437" algn="l" defTabSz="91443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656" algn="l" defTabSz="91443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874" algn="l" defTabSz="91443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6095" algn="l" defTabSz="91443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313" algn="l" defTabSz="91443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531" algn="l" defTabSz="91443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751" algn="l" defTabSz="91443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6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82"/>
            <a:ext cx="11653520" cy="2117332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 rot="5400000">
            <a:off x="9208754" y="2991032"/>
            <a:ext cx="6858623" cy="8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304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  <p:sldLayoutId id="2147483770" r:id="rId18"/>
    <p:sldLayoutId id="2147483771" r:id="rId19"/>
    <p:sldLayoutId id="2147483772" r:id="rId20"/>
    <p:sldLayoutId id="2147483773" r:id="rId21"/>
    <p:sldLayoutId id="2147483774" r:id="rId22"/>
    <p:sldLayoutId id="2147483775" r:id="rId23"/>
  </p:sldLayoutIdLst>
  <p:transition>
    <p:fade/>
  </p:transition>
  <p:txStyles>
    <p:titleStyle>
      <a:lvl1pPr algn="l" defTabSz="914392" rtl="0" eaLnBrk="1" latinLnBrk="0" hangingPunct="1">
        <a:lnSpc>
          <a:spcPct val="90000"/>
        </a:lnSpc>
        <a:spcBef>
          <a:spcPct val="0"/>
        </a:spcBef>
        <a:buNone/>
        <a:defRPr lang="en-US" sz="4705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154" marR="0" indent="-336154" algn="l" defTabSz="9143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92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706" marR="0" indent="-236553" algn="l" defTabSz="9143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359" marR="0" indent="-224104" algn="l" defTabSz="9143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461" marR="0" indent="-224104" algn="l" defTabSz="9143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565" marR="0" indent="-224104" algn="l" defTabSz="91439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577" indent="-228600" algn="l" defTabSz="9143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774" indent="-228600" algn="l" defTabSz="9143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970" indent="-228600" algn="l" defTabSz="9143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166" indent="-228600" algn="l" defTabSz="914392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95" algn="l" defTabSz="9143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92" algn="l" defTabSz="9143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8" algn="l" defTabSz="9143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4" algn="l" defTabSz="9143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82" algn="l" defTabSz="9143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7" algn="l" defTabSz="9143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371" algn="l" defTabSz="9143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7" algn="l" defTabSz="914392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2EF19-3E1F-47E7-A29C-E5C2B97EDA71}" type="datetimeFigureOut">
              <a:rPr lang="de-CH" smtClean="0"/>
              <a:t>10.01.2025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97E22-AA92-4F4C-8BF6-22507096EE9D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52508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2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78"/>
            <a:ext cx="11653520" cy="2117332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 rot="5400000">
            <a:off x="9208748" y="2991032"/>
            <a:ext cx="6858623" cy="8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21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  <p:sldLayoutId id="2147483810" r:id="rId15"/>
    <p:sldLayoutId id="2147483811" r:id="rId16"/>
    <p:sldLayoutId id="2147483812" r:id="rId17"/>
    <p:sldLayoutId id="2147483813" r:id="rId18"/>
    <p:sldLayoutId id="2147483814" r:id="rId19"/>
    <p:sldLayoutId id="2147483815" r:id="rId20"/>
    <p:sldLayoutId id="2147483816" r:id="rId21"/>
    <p:sldLayoutId id="2147483817" r:id="rId22"/>
    <p:sldLayoutId id="2147483818" r:id="rId23"/>
    <p:sldLayoutId id="2147483819" r:id="rId24"/>
    <p:sldLayoutId id="2147483821" r:id="rId25"/>
  </p:sldLayoutIdLst>
  <p:transition>
    <p:fade/>
  </p:transition>
  <p:txStyles>
    <p:titleStyle>
      <a:lvl1pPr algn="l" defTabSz="914437" rtl="0" eaLnBrk="1" latinLnBrk="0" hangingPunct="1">
        <a:lnSpc>
          <a:spcPct val="90000"/>
        </a:lnSpc>
        <a:spcBef>
          <a:spcPct val="0"/>
        </a:spcBef>
        <a:buNone/>
        <a:defRPr lang="en-US" sz="4705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170" marR="0" indent="-336170" algn="l" defTabSz="91443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92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735" marR="0" indent="-236565" algn="l" defTabSz="91443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399" marR="0" indent="-224114" algn="l" defTabSz="91443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512" marR="0" indent="-224114" algn="l" defTabSz="91443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627" marR="0" indent="-224114" algn="l" defTabSz="91443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702" indent="-228610" algn="l" defTabSz="91443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922" indent="-228610" algn="l" defTabSz="91443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9141" indent="-228610" algn="l" defTabSz="91443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360" indent="-228610" algn="l" defTabSz="91443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3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219" algn="l" defTabSz="91443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437" algn="l" defTabSz="91443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656" algn="l" defTabSz="91443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874" algn="l" defTabSz="91443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6095" algn="l" defTabSz="91443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313" algn="l" defTabSz="91443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531" algn="l" defTabSz="91443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751" algn="l" defTabSz="91443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248" y="228601"/>
            <a:ext cx="11151917" cy="7478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249" y="1447801"/>
            <a:ext cx="11151916" cy="20005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0659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</p:sldLayoutIdLst>
  <p:transition>
    <p:fade/>
  </p:transition>
  <p:txStyles>
    <p:titleStyle>
      <a:lvl1pPr algn="l" defTabSz="914340" rtl="0" eaLnBrk="1" latinLnBrk="0" hangingPunct="1">
        <a:lnSpc>
          <a:spcPct val="90000"/>
        </a:lnSpc>
        <a:spcBef>
          <a:spcPct val="0"/>
        </a:spcBef>
        <a:buNone/>
        <a:defRPr lang="en-US" sz="5400" b="0" kern="1200" cap="none" spc="-100" baseline="0" dirty="0" smtClean="0">
          <a:ln w="3175">
            <a:noFill/>
          </a:ln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86000">
                <a:schemeClr val="tx1">
                  <a:lumMod val="65000"/>
                  <a:lumOff val="35000"/>
                </a:schemeClr>
              </a:gs>
            </a:gsLst>
            <a:lin ang="5400000" scaled="0"/>
            <a:tileRect/>
          </a:gradFill>
          <a:effectLst/>
          <a:latin typeface="Segoe UI Light" pitchFamily="34" charset="0"/>
          <a:ea typeface="+mn-ea"/>
          <a:cs typeface="Arial" charset="0"/>
        </a:defRPr>
      </a:lvl1pPr>
    </p:titleStyle>
    <p:bodyStyle>
      <a:lvl1pPr marL="346066" indent="-346066" algn="l" defTabSz="914340" rtl="0" eaLnBrk="1" latinLnBrk="0" hangingPunct="1">
        <a:lnSpc>
          <a:spcPct val="90000"/>
        </a:lnSpc>
        <a:spcBef>
          <a:spcPct val="20000"/>
        </a:spcBef>
        <a:buSzPct val="90000"/>
        <a:buFont typeface="Arial" pitchFamily="34" charset="0"/>
        <a:buChar char="•"/>
        <a:defRPr sz="3200" kern="1200"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86000">
                <a:schemeClr val="tx1">
                  <a:lumMod val="75000"/>
                  <a:lumOff val="2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atin typeface="+mn-lt"/>
          <a:ea typeface="+mn-ea"/>
          <a:cs typeface="+mn-cs"/>
        </a:defRPr>
      </a:lvl1pPr>
      <a:lvl2pPr marL="630223" indent="-284156" algn="l" defTabSz="914340" rtl="0" eaLnBrk="1" latinLnBrk="0" hangingPunct="1">
        <a:lnSpc>
          <a:spcPct val="90000"/>
        </a:lnSpc>
        <a:spcBef>
          <a:spcPct val="20000"/>
        </a:spcBef>
        <a:buSzPct val="90000"/>
        <a:buFont typeface="Arial" pitchFamily="34" charset="0"/>
        <a:buChar char="•"/>
        <a:tabLst>
          <a:tab pos="630223" algn="l"/>
        </a:tabLst>
        <a:defRPr sz="2800" kern="1200"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86000">
                <a:schemeClr val="tx1">
                  <a:lumMod val="75000"/>
                  <a:lumOff val="2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atin typeface="+mn-lt"/>
          <a:ea typeface="+mn-ea"/>
          <a:cs typeface="+mn-cs"/>
        </a:defRPr>
      </a:lvl2pPr>
      <a:lvl3pPr marL="914377" indent="-284156" algn="l" defTabSz="914340" rtl="0" eaLnBrk="1" latinLnBrk="0" hangingPunct="1">
        <a:lnSpc>
          <a:spcPct val="90000"/>
        </a:lnSpc>
        <a:spcBef>
          <a:spcPct val="20000"/>
        </a:spcBef>
        <a:buSzPct val="90000"/>
        <a:buFont typeface="Arial" pitchFamily="34" charset="0"/>
        <a:buChar char="•"/>
        <a:defRPr sz="2400" kern="1200"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86000">
                <a:schemeClr val="tx1">
                  <a:lumMod val="75000"/>
                  <a:lumOff val="2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atin typeface="+mn-lt"/>
          <a:ea typeface="+mn-ea"/>
          <a:cs typeface="+mn-cs"/>
        </a:defRPr>
      </a:lvl3pPr>
      <a:lvl4pPr marL="1482688" indent="-223833" algn="l" defTabSz="914340" rtl="0" eaLnBrk="1" latinLnBrk="0" hangingPunct="1">
        <a:lnSpc>
          <a:spcPct val="90000"/>
        </a:lnSpc>
        <a:spcBef>
          <a:spcPct val="20000"/>
        </a:spcBef>
        <a:buSzPct val="90000"/>
        <a:buFont typeface="Arial" pitchFamily="34" charset="0"/>
        <a:buChar char="•"/>
        <a:tabLst>
          <a:tab pos="914377" algn="l"/>
        </a:tabLst>
        <a:defRPr sz="2000" kern="1200"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86000">
                <a:schemeClr val="tx1">
                  <a:lumMod val="75000"/>
                  <a:lumOff val="2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atin typeface="+mn-lt"/>
          <a:ea typeface="+mn-ea"/>
          <a:cs typeface="+mn-cs"/>
        </a:defRPr>
      </a:lvl4pPr>
      <a:lvl5pPr marL="1712871" indent="-230182" algn="l" defTabSz="914340" rtl="0" eaLnBrk="1" latinLnBrk="0" hangingPunct="1">
        <a:lnSpc>
          <a:spcPct val="90000"/>
        </a:lnSpc>
        <a:spcBef>
          <a:spcPct val="20000"/>
        </a:spcBef>
        <a:buSzPct val="90000"/>
        <a:buFont typeface="Arial" pitchFamily="34" charset="0"/>
        <a:buChar char="•"/>
        <a:defRPr sz="2000" kern="1200"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86000">
                <a:schemeClr val="tx1">
                  <a:lumMod val="75000"/>
                  <a:lumOff val="2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atin typeface="+mn-lt"/>
          <a:ea typeface="+mn-ea"/>
          <a:cs typeface="+mn-cs"/>
        </a:defRPr>
      </a:lvl5pPr>
      <a:lvl6pPr marL="2514436" indent="-228585" algn="l" defTabSz="9143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07" indent="-228585" algn="l" defTabSz="9143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77" indent="-228585" algn="l" defTabSz="9143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48" indent="-228585" algn="l" defTabSz="9143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0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1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2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2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2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3" algn="l" defTabSz="914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2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78"/>
            <a:ext cx="11653520" cy="2117332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 rot="5400000">
            <a:off x="9208748" y="2991032"/>
            <a:ext cx="6858623" cy="8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9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  <p:sldLayoutId id="2147483860" r:id="rId14"/>
    <p:sldLayoutId id="2147483861" r:id="rId15"/>
    <p:sldLayoutId id="2147483862" r:id="rId16"/>
    <p:sldLayoutId id="2147483863" r:id="rId17"/>
    <p:sldLayoutId id="2147483864" r:id="rId18"/>
    <p:sldLayoutId id="2147483865" r:id="rId19"/>
    <p:sldLayoutId id="2147483866" r:id="rId20"/>
    <p:sldLayoutId id="2147483867" r:id="rId21"/>
    <p:sldLayoutId id="2147483868" r:id="rId22"/>
    <p:sldLayoutId id="2147483869" r:id="rId23"/>
    <p:sldLayoutId id="2147483871" r:id="rId24"/>
  </p:sldLayoutIdLst>
  <p:transition>
    <p:fade/>
  </p:transition>
  <p:txStyles>
    <p:titleStyle>
      <a:lvl1pPr algn="l" defTabSz="914437" rtl="0" eaLnBrk="1" latinLnBrk="0" hangingPunct="1">
        <a:lnSpc>
          <a:spcPct val="90000"/>
        </a:lnSpc>
        <a:spcBef>
          <a:spcPct val="0"/>
        </a:spcBef>
        <a:buNone/>
        <a:defRPr lang="en-US" sz="4705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170" marR="0" indent="-336170" algn="l" defTabSz="91443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92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735" marR="0" indent="-236565" algn="l" defTabSz="91443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399" marR="0" indent="-224114" algn="l" defTabSz="91443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512" marR="0" indent="-224114" algn="l" defTabSz="91443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627" marR="0" indent="-224114" algn="l" defTabSz="91443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702" indent="-228610" algn="l" defTabSz="91443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922" indent="-228610" algn="l" defTabSz="91443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9141" indent="-228610" algn="l" defTabSz="91443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360" indent="-228610" algn="l" defTabSz="91443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3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219" algn="l" defTabSz="91443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437" algn="l" defTabSz="91443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656" algn="l" defTabSz="91443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874" algn="l" defTabSz="91443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6095" algn="l" defTabSz="91443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313" algn="l" defTabSz="91443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531" algn="l" defTabSz="91443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751" algn="l" defTabSz="91443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4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81"/>
            <a:ext cx="11653520" cy="2117332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 rot="5400000">
            <a:off x="9208753" y="2991032"/>
            <a:ext cx="6858623" cy="8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851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  <p:sldLayoutId id="2147483884" r:id="rId12"/>
    <p:sldLayoutId id="2147483885" r:id="rId13"/>
    <p:sldLayoutId id="2147483886" r:id="rId14"/>
    <p:sldLayoutId id="2147483887" r:id="rId15"/>
    <p:sldLayoutId id="2147483888" r:id="rId16"/>
    <p:sldLayoutId id="2147483889" r:id="rId17"/>
    <p:sldLayoutId id="2147483890" r:id="rId18"/>
    <p:sldLayoutId id="2147483891" r:id="rId19"/>
    <p:sldLayoutId id="2147483892" r:id="rId20"/>
    <p:sldLayoutId id="2147483893" r:id="rId21"/>
    <p:sldLayoutId id="2147483894" r:id="rId22"/>
    <p:sldLayoutId id="2147483895" r:id="rId23"/>
  </p:sldLayoutIdLst>
  <p:transition>
    <p:fade/>
  </p:transition>
  <p:txStyles>
    <p:titleStyle>
      <a:lvl1pPr algn="l" defTabSz="914414" rtl="0" eaLnBrk="1" latinLnBrk="0" hangingPunct="1">
        <a:lnSpc>
          <a:spcPct val="90000"/>
        </a:lnSpc>
        <a:spcBef>
          <a:spcPct val="0"/>
        </a:spcBef>
        <a:buNone/>
        <a:defRPr lang="en-US" sz="4705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162" marR="0" indent="-336162" algn="l" defTabSz="914414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92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720" marR="0" indent="-236559" algn="l" defTabSz="914414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379" marR="0" indent="-224109" algn="l" defTabSz="914414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487" marR="0" indent="-224109" algn="l" defTabSz="914414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596" marR="0" indent="-224109" algn="l" defTabSz="914414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640" indent="-228605" algn="l" defTabSz="914414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48" indent="-228605" algn="l" defTabSz="914414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56" indent="-228605" algn="l" defTabSz="914414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63" indent="-228605" algn="l" defTabSz="914414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4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914414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414" algn="l" defTabSz="914414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914414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9" algn="l" defTabSz="914414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914414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5" algn="l" defTabSz="914414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1" algn="l" defTabSz="914414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659" algn="l" defTabSz="914414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6186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6685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2EF19-3E1F-47E7-A29C-E5C2B97EDA71}" type="datetimeFigureOut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10.01.2025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97E22-AA92-4F4C-8BF6-22507096EE9D}" type="slidenum">
              <a:rPr lang="de-CH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284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09" r:id="rId12"/>
    <p:sldLayoutId id="2147483910" r:id="rId13"/>
    <p:sldLayoutId id="2147483911" r:id="rId14"/>
    <p:sldLayoutId id="2147483912" r:id="rId15"/>
    <p:sldLayoutId id="2147483913" r:id="rId16"/>
    <p:sldLayoutId id="2147483914" r:id="rId17"/>
    <p:sldLayoutId id="2147483915" r:id="rId18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gdi.ch/publikationen/studien/hier-und-jetzt-engagiert#attr=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8.xml"/><Relationship Id="rId6" Type="http://schemas.openxmlformats.org/officeDocument/2006/relationships/image" Target="../media/image530.png"/><Relationship Id="rId5" Type="http://schemas.openxmlformats.org/officeDocument/2006/relationships/customXml" Target="../ink/ink3.xml"/><Relationship Id="rId4" Type="http://schemas.openxmlformats.org/officeDocument/2006/relationships/image" Target="../media/image49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0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NUL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5" Type="http://schemas.openxmlformats.org/officeDocument/2006/relationships/image" Target="NULL"/><Relationship Id="rId4" Type="http://schemas.openxmlformats.org/officeDocument/2006/relationships/customXml" Target="../ink/ink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0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crosoft.com/en-us/worklab/ai-a-whole-new-way-of-working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rsoenlichkeitsstaerken.ch/angaben.php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8.xml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onlineshop.zukunftsinstitut.de/shop/zukunftskraft-resilienz/" TargetMode="External"/><Relationship Id="rId1" Type="http://schemas.openxmlformats.org/officeDocument/2006/relationships/slideLayout" Target="../slideLayouts/slideLayout10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9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9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9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98.xml"/><Relationship Id="rId6" Type="http://schemas.openxmlformats.org/officeDocument/2006/relationships/hyperlink" Target="https://marycmurphy.com/cultures-of-growth/" TargetMode="External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svg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svg"/><Relationship Id="rId5" Type="http://schemas.openxmlformats.org/officeDocument/2006/relationships/image" Target="../media/image75.png"/><Relationship Id="rId4" Type="http://schemas.openxmlformats.org/officeDocument/2006/relationships/image" Target="../media/image74.sv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hyperlink" Target="https://de.wikipedia.org/wiki/Frithjof_Bergmann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44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lu.ch/fileadmin/fakultaeten/wf/institute/hrm/dok/HR-Barometer/2024/HR_Barometer_2024_final.pdf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3" r="14392" b="2252"/>
          <a:stretch/>
        </p:blipFill>
        <p:spPr>
          <a:xfrm>
            <a:off x="326065" y="96409"/>
            <a:ext cx="11333748" cy="65311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466949"/>
            <a:ext cx="12330711" cy="2160591"/>
          </a:xfrm>
          <a:prstGeom prst="rect">
            <a:avLst/>
          </a:prstGeom>
          <a:solidFill>
            <a:schemeClr val="tx1">
              <a:alpha val="66000"/>
            </a:schemeClr>
          </a:solidFill>
        </p:spPr>
        <p:txBody>
          <a:bodyPr wrap="square" anchor="t">
            <a:spAutoFit/>
          </a:bodyPr>
          <a:lstStyle/>
          <a:p>
            <a:pPr marL="0" marR="0" lvl="0" indent="0" algn="l" defTabSz="1218816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200" dirty="0">
                <a:solidFill>
                  <a:prstClr val="white"/>
                </a:solidFill>
                <a:latin typeface="Century Gothic" panose="020B0502020202020204" pitchFamily="34" charset="0"/>
                <a:cs typeface="GT Haptik Black" panose="02000505020000020004" pitchFamily="50" charset="0"/>
              </a:rPr>
              <a:t>Gemeinsam wachsen in der neuen Arbeitswelt</a:t>
            </a:r>
            <a:br>
              <a:rPr kumimoji="0" lang="de-CH" sz="7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Black" panose="02000505020000020004" pitchFamily="50" charset="0"/>
              </a:rPr>
            </a:br>
            <a:r>
              <a:rPr kumimoji="0" lang="de-DE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50" charset="0"/>
              </a:rPr>
              <a:t>Forum Musikalische Bildung FMB 2025</a:t>
            </a:r>
            <a:r>
              <a:rPr lang="de-CH" sz="2400" dirty="0">
                <a:solidFill>
                  <a:prstClr val="white"/>
                </a:solidFill>
                <a:latin typeface="Century Gothic" panose="020B0502020202020204" pitchFamily="34" charset="0"/>
                <a:cs typeface="GT Haptik Regular" panose="02000505000000020003" pitchFamily="50" charset="0"/>
              </a:rPr>
              <a:t>/17</a:t>
            </a:r>
            <a:r>
              <a:rPr kumimoji="0" lang="de-CH" sz="24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50" charset="0"/>
              </a:rPr>
              <a:t>. Januar 2025/B</a:t>
            </a:r>
            <a:r>
              <a:rPr lang="de-CH" sz="2400" dirty="0" err="1">
                <a:solidFill>
                  <a:prstClr val="white"/>
                </a:solidFill>
                <a:latin typeface="Century Gothic" panose="020B0502020202020204" pitchFamily="34" charset="0"/>
                <a:cs typeface="GT Haptik Regular" panose="02000505000000020003" pitchFamily="50" charset="0"/>
              </a:rPr>
              <a:t>arbara</a:t>
            </a:r>
            <a:r>
              <a:rPr lang="de-CH" sz="2400" dirty="0">
                <a:solidFill>
                  <a:prstClr val="white"/>
                </a:solidFill>
                <a:latin typeface="Century Gothic" panose="020B0502020202020204" pitchFamily="34" charset="0"/>
                <a:cs typeface="GT Haptik Regular" panose="02000505000000020003" pitchFamily="50" charset="0"/>
              </a:rPr>
              <a:t> Josef/5-9 AG</a:t>
            </a:r>
            <a:endParaRPr kumimoji="0" lang="de-DE" sz="3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cs typeface="GT Haptik Regular" panose="0200050500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685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d">
            <a:extLst>
              <a:ext uri="{FF2B5EF4-FFF2-40B4-BE49-F238E27FC236}">
                <a16:creationId xmlns:a16="http://schemas.microsoft.com/office/drawing/2014/main" id="{52E09DF2-7FD7-8CB0-CDBA-732770A38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936" y="0"/>
            <a:ext cx="5400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194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1C8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B771D3-83D8-F8E4-53D6-2ED0E942F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F04B3E84-1647-1090-9FDF-710DC35C2740}"/>
              </a:ext>
            </a:extLst>
          </p:cNvPr>
          <p:cNvSpPr txBox="1"/>
          <p:nvPr/>
        </p:nvSpPr>
        <p:spPr>
          <a:xfrm>
            <a:off x="380509" y="2888251"/>
            <a:ext cx="112377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de-DE" sz="7200" b="1" dirty="0">
                <a:solidFill>
                  <a:srgbClr val="FFFF00"/>
                </a:solidFill>
                <a:latin typeface="Century Gothic" panose="020B0502020202020204" pitchFamily="34" charset="0"/>
                <a:cs typeface="GT Haptik Regular" panose="02000505000000020003" pitchFamily="50" charset="0"/>
              </a:rPr>
              <a:t>Individualität ≠ Egoismus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58D16BB-AD6C-2ABF-AE9E-FA0928FD916B}"/>
              </a:ext>
            </a:extLst>
          </p:cNvPr>
          <p:cNvSpPr txBox="1"/>
          <p:nvPr/>
        </p:nvSpPr>
        <p:spPr>
          <a:xfrm>
            <a:off x="5757050" y="6386856"/>
            <a:ext cx="64349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de-DE" sz="1200" dirty="0">
                <a:solidFill>
                  <a:srgbClr val="FFFF00"/>
                </a:solidFill>
                <a:latin typeface="Century Gothic" panose="020B0502020202020204" pitchFamily="34" charset="0"/>
                <a:cs typeface="GT Haptik Regular" panose="02000505000000020003" pitchFamily="50" charset="0"/>
              </a:rPr>
              <a:t>© GDI </a:t>
            </a:r>
            <a:r>
              <a:rPr lang="de-DE" sz="1200" dirty="0">
                <a:solidFill>
                  <a:srgbClr val="FFFF00"/>
                </a:solidFill>
                <a:latin typeface="Century Gothic" panose="020B0502020202020204" pitchFamily="34" charset="0"/>
                <a:cs typeface="GT Haptik Regular" panose="02000505000000020003" pitchFamily="50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https://gdi.ch/publikationen/studien/hier-und-jetzt-engagiert#attr=</a:t>
            </a:r>
            <a:r>
              <a:rPr lang="de-DE" sz="1200" dirty="0">
                <a:solidFill>
                  <a:srgbClr val="FFFF00"/>
                </a:solidFill>
                <a:latin typeface="Century Gothic" panose="020B0502020202020204" pitchFamily="34" charset="0"/>
                <a:cs typeface="GT Haptik Regular" panose="02000505000000020003" pitchFamily="50" charset="0"/>
              </a:rPr>
              <a:t> </a:t>
            </a:r>
            <a:endParaRPr lang="de-CH" sz="1200" dirty="0">
              <a:solidFill>
                <a:srgbClr val="FFFF00"/>
              </a:solidFill>
              <a:latin typeface="Century Gothic" panose="020B0502020202020204" pitchFamily="34" charset="0"/>
              <a:cs typeface="GT Haptik Regular" panose="0200050500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405079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innmaximierung">
            <a:extLst>
              <a:ext uri="{FF2B5EF4-FFF2-40B4-BE49-F238E27FC236}">
                <a16:creationId xmlns:a16="http://schemas.microsoft.com/office/drawing/2014/main" id="{2A73FF53-90D5-BFF7-5209-21712D357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2" y="0"/>
            <a:ext cx="4333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924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C9072662-9C66-911A-96A0-A1F99C1FEA90}"/>
              </a:ext>
            </a:extLst>
          </p:cNvPr>
          <p:cNvSpPr txBox="1"/>
          <p:nvPr/>
        </p:nvSpPr>
        <p:spPr>
          <a:xfrm>
            <a:off x="304800" y="189780"/>
            <a:ext cx="11369615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dirty="0">
                <a:latin typeface="Century Gothic" panose="020B0502020202020204" pitchFamily="34" charset="0"/>
              </a:rPr>
              <a:t>Was kann ich in dieser Organisation lernen?</a:t>
            </a:r>
          </a:p>
          <a:p>
            <a:endParaRPr lang="de-CH" sz="3200" dirty="0">
              <a:latin typeface="Century Gothic" panose="020B0502020202020204" pitchFamily="34" charset="0"/>
            </a:endParaRPr>
          </a:p>
          <a:p>
            <a:r>
              <a:rPr lang="de-CH" sz="3200" dirty="0">
                <a:latin typeface="Century Gothic" panose="020B0502020202020204" pitchFamily="34" charset="0"/>
              </a:rPr>
              <a:t>Passen die Mission der Organisation zu meinen Zielen?</a:t>
            </a:r>
          </a:p>
          <a:p>
            <a:endParaRPr lang="de-CH" sz="3200" dirty="0">
              <a:latin typeface="Century Gothic" panose="020B0502020202020204" pitchFamily="34" charset="0"/>
            </a:endParaRPr>
          </a:p>
          <a:p>
            <a:r>
              <a:rPr lang="de-CH" sz="3200" dirty="0">
                <a:latin typeface="Century Gothic" panose="020B0502020202020204" pitchFamily="34" charset="0"/>
              </a:rPr>
              <a:t>Wie zahlt mein Beitrag auf die Gesamtziele ein?</a:t>
            </a:r>
          </a:p>
          <a:p>
            <a:endParaRPr lang="de-CH" sz="3200" dirty="0">
              <a:latin typeface="Century Gothic" panose="020B0502020202020204" pitchFamily="34" charset="0"/>
            </a:endParaRPr>
          </a:p>
          <a:p>
            <a:r>
              <a:rPr lang="de-CH" sz="3200" dirty="0">
                <a:latin typeface="Century Gothic" panose="020B0502020202020204" pitchFamily="34" charset="0"/>
              </a:rPr>
              <a:t>Welche Mehrwerte schaffen wir für wen?</a:t>
            </a:r>
          </a:p>
          <a:p>
            <a:endParaRPr lang="de-CH" sz="3200" dirty="0">
              <a:latin typeface="Century Gothic" panose="020B0502020202020204" pitchFamily="34" charset="0"/>
            </a:endParaRPr>
          </a:p>
          <a:p>
            <a:r>
              <a:rPr lang="de-CH" sz="3200" dirty="0">
                <a:latin typeface="Century Gothic" panose="020B0502020202020204" pitchFamily="34" charset="0"/>
              </a:rPr>
              <a:t>Welche Werte leiten unser Handeln?</a:t>
            </a:r>
          </a:p>
          <a:p>
            <a:endParaRPr lang="de-CH" sz="3200" dirty="0">
              <a:latin typeface="Century Gothic" panose="020B0502020202020204" pitchFamily="34" charset="0"/>
            </a:endParaRPr>
          </a:p>
          <a:p>
            <a:r>
              <a:rPr lang="de-CH" sz="3200" dirty="0">
                <a:latin typeface="Century Gothic" panose="020B0502020202020204" pitchFamily="34" charset="0"/>
              </a:rPr>
              <a:t>Warum ist meine Rolle wichtig?</a:t>
            </a:r>
          </a:p>
          <a:p>
            <a:endParaRPr lang="de-CH" sz="3200" dirty="0">
              <a:latin typeface="Century Gothic" panose="020B0502020202020204" pitchFamily="34" charset="0"/>
            </a:endParaRPr>
          </a:p>
          <a:p>
            <a:r>
              <a:rPr lang="de-CH" sz="3200" dirty="0">
                <a:latin typeface="Century Gothic" panose="020B0502020202020204" pitchFamily="34" charset="0"/>
              </a:rPr>
              <a:t>Was kann ich mitgestalten?</a:t>
            </a:r>
          </a:p>
        </p:txBody>
      </p:sp>
    </p:spTree>
    <p:extLst>
      <p:ext uri="{BB962C8B-B14F-4D97-AF65-F5344CB8AC3E}">
        <p14:creationId xmlns:p14="http://schemas.microsoft.com/office/powerpoint/2010/main" val="1194875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03DACF38-C0A7-794F-2212-C3D53654C55D}"/>
              </a:ext>
            </a:extLst>
          </p:cNvPr>
          <p:cNvSpPr txBox="1"/>
          <p:nvPr/>
        </p:nvSpPr>
        <p:spPr>
          <a:xfrm>
            <a:off x="432312" y="612844"/>
            <a:ext cx="10570370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50" charset="0"/>
              </a:rPr>
              <a:t>Wir gestalten den gesellschaftlichen und technologischen Wandel in der Arbeitswelt vorausschauend zum Wohl von Individuen, Organisation und Anspruchsgruppen.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C4C1FB2-8607-C9DD-86A9-816B7B87A5E6}"/>
              </a:ext>
            </a:extLst>
          </p:cNvPr>
          <p:cNvSpPr txBox="1"/>
          <p:nvPr/>
        </p:nvSpPr>
        <p:spPr>
          <a:xfrm>
            <a:off x="11002682" y="6352988"/>
            <a:ext cx="20021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50" charset="0"/>
              </a:rPr>
              <a:t>© 5-9 AG</a:t>
            </a:r>
            <a:endParaRPr kumimoji="0" lang="de-CH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GT Haptik Regular" panose="0200050500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784320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25B261CD-F423-0DE2-AA82-2E3E5ACD9E91}"/>
              </a:ext>
            </a:extLst>
          </p:cNvPr>
          <p:cNvSpPr txBox="1"/>
          <p:nvPr/>
        </p:nvSpPr>
        <p:spPr>
          <a:xfrm>
            <a:off x="177500" y="1495808"/>
            <a:ext cx="12014499" cy="447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5500" dirty="0">
                <a:solidFill>
                  <a:prstClr val="black"/>
                </a:solidFill>
                <a:latin typeface="Century Gothic" panose="020B0502020202020204" pitchFamily="34" charset="0"/>
                <a:cs typeface="GT Haptik Regular" panose="02000505000000020003" pitchFamily="50" charset="0"/>
              </a:rPr>
              <a:t>I		Neue Arbeit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5500" dirty="0">
                <a:solidFill>
                  <a:prstClr val="white"/>
                </a:solidFill>
                <a:highlight>
                  <a:srgbClr val="000000"/>
                </a:highlight>
                <a:latin typeface="Century Gothic" panose="020B0502020202020204" pitchFamily="34" charset="0"/>
                <a:cs typeface="GT Haptik Regular" panose="02000505000000020003" pitchFamily="50" charset="0"/>
              </a:rPr>
              <a:t>II		Neues Ich</a:t>
            </a:r>
            <a:br>
              <a:rPr kumimoji="0" lang="de-DE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50" charset="0"/>
              </a:rPr>
            </a:br>
            <a:r>
              <a:rPr kumimoji="0" lang="de-DE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50" charset="0"/>
              </a:rPr>
              <a:t>III		Neues Wir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de-DE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50" charset="0"/>
              </a:rPr>
            </a:br>
            <a:endParaRPr kumimoji="0" lang="de-CH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00"/>
              </a:highlight>
              <a:uLnTx/>
              <a:uFillTx/>
              <a:latin typeface="Century Gothic" panose="020B0502020202020204" pitchFamily="34" charset="0"/>
              <a:ea typeface="+mn-ea"/>
              <a:cs typeface="GT Haptik Regular" panose="0200050500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78069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216F92D1-6028-AD7F-96DB-5AF0A278C046}"/>
              </a:ext>
            </a:extLst>
          </p:cNvPr>
          <p:cNvSpPr/>
          <p:nvPr/>
        </p:nvSpPr>
        <p:spPr>
          <a:xfrm>
            <a:off x="-1" y="-60512"/>
            <a:ext cx="12637337" cy="70395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Grafik 2" descr="Verwirrte Person Silhouette">
            <a:extLst>
              <a:ext uri="{FF2B5EF4-FFF2-40B4-BE49-F238E27FC236}">
                <a16:creationId xmlns:a16="http://schemas.microsoft.com/office/drawing/2014/main" id="{8F1EA968-5332-A61E-FDE7-08BAB4C08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3388" y="2633961"/>
            <a:ext cx="4029075" cy="40290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8301ABB1-3FE4-2B55-8BAC-816FE62B0EC0}"/>
                  </a:ext>
                </a:extLst>
              </p14:cNvPr>
              <p14:cNvContentPartPr/>
              <p14:nvPr/>
            </p14:nvContentPartPr>
            <p14:xfrm>
              <a:off x="3315000" y="276853"/>
              <a:ext cx="8877000" cy="5438676"/>
            </p14:xfrm>
          </p:contentPart>
        </mc:Choice>
        <mc:Fallback xmlns=""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8301ABB1-3FE4-2B55-8BAC-816FE62B0EC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79000" y="240854"/>
                <a:ext cx="8948641" cy="5510313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feld 4">
            <a:extLst>
              <a:ext uri="{FF2B5EF4-FFF2-40B4-BE49-F238E27FC236}">
                <a16:creationId xmlns:a16="http://schemas.microsoft.com/office/drawing/2014/main" id="{4CFD6AC7-B383-64C3-4D01-29FAFE7F9F20}"/>
              </a:ext>
            </a:extLst>
          </p:cNvPr>
          <p:cNvSpPr txBox="1"/>
          <p:nvPr/>
        </p:nvSpPr>
        <p:spPr>
          <a:xfrm>
            <a:off x="1634147" y="1732766"/>
            <a:ext cx="2019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50" charset="0"/>
              </a:rPr>
              <a:t>Stressfaktor VUCA-Welt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GT Haptik Regular" panose="0200050500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5206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880BC57-070B-1C0C-9705-29D964DF45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8" b="3634"/>
          <a:stretch/>
        </p:blipFill>
        <p:spPr>
          <a:xfrm>
            <a:off x="3167528" y="-45504"/>
            <a:ext cx="5856945" cy="69490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11606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xtinguished Flame From Candle On Black Background Stock Photo - Download  Image Now - Candle, Extinguishing, Candlelight">
            <a:extLst>
              <a:ext uri="{FF2B5EF4-FFF2-40B4-BE49-F238E27FC236}">
                <a16:creationId xmlns:a16="http://schemas.microsoft.com/office/drawing/2014/main" id="{09C831AC-CE41-204D-91DC-CEC378DC4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 bwMode="auto">
          <a:xfrm>
            <a:off x="27" y="1282"/>
            <a:ext cx="12191973" cy="685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4F70314-7285-8A4A-4385-80486E38AD8B}"/>
              </a:ext>
            </a:extLst>
          </p:cNvPr>
          <p:cNvSpPr txBox="1"/>
          <p:nvPr/>
        </p:nvSpPr>
        <p:spPr>
          <a:xfrm>
            <a:off x="161662" y="5658165"/>
            <a:ext cx="63115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de-CH" sz="4800" dirty="0">
                <a:solidFill>
                  <a:prstClr val="white"/>
                </a:solidFill>
                <a:latin typeface="Century Gothic" panose="020B0502020202020204" pitchFamily="34" charset="0"/>
              </a:rPr>
              <a:t>Wandel = Verlust</a:t>
            </a:r>
            <a:r>
              <a:rPr lang="de-CH" sz="4267" dirty="0">
                <a:solidFill>
                  <a:prstClr val="white"/>
                </a:solidFill>
                <a:latin typeface="Century Gothic" panose="020B0502020202020204" pitchFamily="34" charset="0"/>
              </a:rPr>
              <a:t>?</a:t>
            </a:r>
            <a:endParaRPr lang="de-CH" sz="48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26831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1A1E728-9429-1498-BD87-3AF4D1365C36}"/>
              </a:ext>
            </a:extLst>
          </p:cNvPr>
          <p:cNvSpPr txBox="1"/>
          <p:nvPr/>
        </p:nvSpPr>
        <p:spPr>
          <a:xfrm>
            <a:off x="2795403" y="5563863"/>
            <a:ext cx="707944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Lernen = Lebenselixier!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FA11B8C-0797-95D8-22D9-C7BDEEC5D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31236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C6E1116-3975-AF8C-B3F9-7AE69CFC4654}"/>
              </a:ext>
            </a:extLst>
          </p:cNvPr>
          <p:cNvSpPr txBox="1"/>
          <p:nvPr/>
        </p:nvSpPr>
        <p:spPr>
          <a:xfrm>
            <a:off x="3862453" y="5780044"/>
            <a:ext cx="707944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Lernen = Lebenselixier!</a:t>
            </a:r>
          </a:p>
        </p:txBody>
      </p:sp>
    </p:spTree>
    <p:extLst>
      <p:ext uri="{BB962C8B-B14F-4D97-AF65-F5344CB8AC3E}">
        <p14:creationId xmlns:p14="http://schemas.microsoft.com/office/powerpoint/2010/main" val="2876258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&lt;p&gt;Arbeiten und Urlaub machen - eigentlich zwei grundverschiedene und sogar gegensätzliche Dinge, die während einer „Workation“ miteinander verschmelzen.&lt;/p&gt;">
            <a:extLst>
              <a:ext uri="{FF2B5EF4-FFF2-40B4-BE49-F238E27FC236}">
                <a16:creationId xmlns:a16="http://schemas.microsoft.com/office/drawing/2014/main" id="{6E00476C-B8ED-8923-A53E-2EF353AA0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E2F8EC24-36D0-C948-069E-9162888251DF}"/>
              </a:ext>
            </a:extLst>
          </p:cNvPr>
          <p:cNvGrpSpPr/>
          <p:nvPr/>
        </p:nvGrpSpPr>
        <p:grpSpPr>
          <a:xfrm>
            <a:off x="142831" y="190578"/>
            <a:ext cx="12055320" cy="6676920"/>
            <a:chOff x="142831" y="190578"/>
            <a:chExt cx="12055320" cy="667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Freihand 1">
                  <a:extLst>
                    <a:ext uri="{FF2B5EF4-FFF2-40B4-BE49-F238E27FC236}">
                      <a16:creationId xmlns:a16="http://schemas.microsoft.com/office/drawing/2014/main" id="{EDAA9F48-80EA-F7BD-E527-4C5A652682BF}"/>
                    </a:ext>
                  </a:extLst>
                </p14:cNvPr>
                <p14:cNvContentPartPr/>
                <p14:nvPr/>
              </p14:nvContentPartPr>
              <p14:xfrm>
                <a:off x="142831" y="190578"/>
                <a:ext cx="11693880" cy="6602400"/>
              </p14:xfrm>
            </p:contentPart>
          </mc:Choice>
          <mc:Fallback xmlns="">
            <p:pic>
              <p:nvPicPr>
                <p:cNvPr id="2" name="Freihand 1">
                  <a:extLst>
                    <a:ext uri="{FF2B5EF4-FFF2-40B4-BE49-F238E27FC236}">
                      <a16:creationId xmlns:a16="http://schemas.microsoft.com/office/drawing/2014/main" id="{EDAA9F48-80EA-F7BD-E527-4C5A652682B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0191" y="127578"/>
                  <a:ext cx="11819520" cy="672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Freihand 2">
                  <a:extLst>
                    <a:ext uri="{FF2B5EF4-FFF2-40B4-BE49-F238E27FC236}">
                      <a16:creationId xmlns:a16="http://schemas.microsoft.com/office/drawing/2014/main" id="{E4043455-263D-7D5A-BEBA-703DC1CCA0AC}"/>
                    </a:ext>
                  </a:extLst>
                </p14:cNvPr>
                <p14:cNvContentPartPr/>
                <p14:nvPr/>
              </p14:nvContentPartPr>
              <p14:xfrm>
                <a:off x="386551" y="248538"/>
                <a:ext cx="11811600" cy="6618960"/>
              </p14:xfrm>
            </p:contentPart>
          </mc:Choice>
          <mc:Fallback xmlns="">
            <p:pic>
              <p:nvPicPr>
                <p:cNvPr id="3" name="Freihand 2">
                  <a:extLst>
                    <a:ext uri="{FF2B5EF4-FFF2-40B4-BE49-F238E27FC236}">
                      <a16:creationId xmlns:a16="http://schemas.microsoft.com/office/drawing/2014/main" id="{E4043455-263D-7D5A-BEBA-703DC1CCA0A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23551" y="185898"/>
                  <a:ext cx="11937240" cy="67446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60375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010915C3-1B8D-4A24-ACEA-36E1CDBE84A7" descr="Bildschirmfoto 2025-01-08 um 09.52.48.jpeg">
            <a:extLst>
              <a:ext uri="{FF2B5EF4-FFF2-40B4-BE49-F238E27FC236}">
                <a16:creationId xmlns:a16="http://schemas.microsoft.com/office/drawing/2014/main" id="{13D839E2-99F9-533C-C69C-210642F99D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1" t="44425" r="64147" b="32836"/>
          <a:stretch/>
        </p:blipFill>
        <p:spPr bwMode="auto">
          <a:xfrm>
            <a:off x="404037" y="297711"/>
            <a:ext cx="6166884" cy="6422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010915C3-1B8D-4A24-ACEA-36E1CDBE84A7" descr="Bildschirmfoto 2025-01-08 um 09.52.48.jpeg">
            <a:extLst>
              <a:ext uri="{FF2B5EF4-FFF2-40B4-BE49-F238E27FC236}">
                <a16:creationId xmlns:a16="http://schemas.microsoft.com/office/drawing/2014/main" id="{2FCD2DFE-9A55-188F-A828-EE4888694E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59" t="12513" r="31329" b="26893"/>
          <a:stretch/>
        </p:blipFill>
        <p:spPr bwMode="auto">
          <a:xfrm>
            <a:off x="8713453" y="297711"/>
            <a:ext cx="2245170" cy="623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F88C951-1435-0459-EBBF-77A8C08067A8}"/>
              </a:ext>
            </a:extLst>
          </p:cNvPr>
          <p:cNvSpPr txBox="1"/>
          <p:nvPr/>
        </p:nvSpPr>
        <p:spPr>
          <a:xfrm rot="16200000">
            <a:off x="7792467" y="2579061"/>
            <a:ext cx="771399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20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80000">
                      <a:schemeClr val="tx1">
                        <a:lumMod val="65000"/>
                        <a:lumOff val="35000"/>
                      </a:schemeClr>
                    </a:gs>
                  </a:gsLst>
                  <a:lin ang="16200000" scaled="0"/>
                </a:gradFill>
                <a:latin typeface="Century Gothic" panose="020B0502020202020204" pitchFamily="34" charset="0"/>
              </a:rPr>
              <a:t>NZZ Folio, 8. Januar 2025</a:t>
            </a:r>
            <a:endParaRPr lang="de-CH" dirty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80000">
                    <a:schemeClr val="tx1">
                      <a:lumMod val="65000"/>
                      <a:lumOff val="35000"/>
                    </a:schemeClr>
                  </a:gs>
                </a:gsLst>
                <a:lin ang="16200000" scaled="0"/>
              </a:gra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97646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B8658690-4B7B-3C54-E070-75261D3F3930}"/>
              </a:ext>
            </a:extLst>
          </p:cNvPr>
          <p:cNvGrpSpPr/>
          <p:nvPr/>
        </p:nvGrpSpPr>
        <p:grpSpPr>
          <a:xfrm>
            <a:off x="0" y="307320"/>
            <a:ext cx="12192000" cy="6520358"/>
            <a:chOff x="0" y="230490"/>
            <a:chExt cx="9144000" cy="4890268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17478C4F-CB51-F76A-6622-07B5715CF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30490"/>
              <a:ext cx="9144000" cy="4682519"/>
            </a:xfrm>
            <a:prstGeom prst="rect">
              <a:avLst/>
            </a:prstGeom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C4DFEFBA-2674-13C5-72BF-38D93792D27E}"/>
                </a:ext>
              </a:extLst>
            </p:cNvPr>
            <p:cNvSpPr txBox="1"/>
            <p:nvPr/>
          </p:nvSpPr>
          <p:spPr>
            <a:xfrm>
              <a:off x="129338" y="4913009"/>
              <a:ext cx="8055044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200" dirty="0">
                  <a:latin typeface="GT Haptik Regular" panose="02000505000000020003" pitchFamily="2" charset="0"/>
                  <a:cs typeface="GT Haptik Regular" panose="02000505000000020003" pitchFamily="2" charset="0"/>
                </a:rPr>
                <a:t>Quelle: </a:t>
              </a:r>
              <a:r>
                <a:rPr lang="en-US" sz="1200" dirty="0">
                  <a:latin typeface="GT Haptik Regular" panose="02000505000000020003" pitchFamily="2" charset="0"/>
                  <a:cs typeface="GT Haptik Regular" panose="02000505000000020003" pitchFamily="2" charset="0"/>
                  <a:hlinkClick r:id="rId3"/>
                </a:rPr>
                <a:t>A Whole New Way of Working (microsoft.com)</a:t>
              </a:r>
              <a:endParaRPr lang="de-CH" sz="1200" dirty="0">
                <a:latin typeface="GT Haptik Regular" panose="02000505000000020003" pitchFamily="2" charset="0"/>
                <a:cs typeface="GT Haptik Regular" panose="02000505000000020003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8025447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Uhr mit einfarbiger Füllung">
            <a:extLst>
              <a:ext uri="{FF2B5EF4-FFF2-40B4-BE49-F238E27FC236}">
                <a16:creationId xmlns:a16="http://schemas.microsoft.com/office/drawing/2014/main" id="{F58F6664-8D28-95C0-9E45-73DD5ECC4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614517"/>
            <a:ext cx="6095999" cy="6095999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CC81618-34E4-7798-39EF-AE6F6E8B2A4B}"/>
              </a:ext>
            </a:extLst>
          </p:cNvPr>
          <p:cNvSpPr txBox="1"/>
          <p:nvPr/>
        </p:nvSpPr>
        <p:spPr>
          <a:xfrm>
            <a:off x="235973" y="6295678"/>
            <a:ext cx="609600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Quelle: Valdez, P. (2019). Focus: attention science: circadian rhythms in attention. The Yale journal of biology and medicine, 92(1), 81.</a:t>
            </a:r>
            <a:endParaRPr kumimoji="0" lang="de-CH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C61A806-8453-A4AE-C49E-87983CEB17BF}"/>
              </a:ext>
            </a:extLst>
          </p:cNvPr>
          <p:cNvSpPr txBox="1"/>
          <p:nvPr/>
        </p:nvSpPr>
        <p:spPr>
          <a:xfrm>
            <a:off x="5919425" y="1511957"/>
            <a:ext cx="59944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Unsere «Hochleistungs-Fenster»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30 Minuten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 Stunden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11 Stunden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4000" dirty="0">
                <a:solidFill>
                  <a:prstClr val="white"/>
                </a:solidFill>
                <a:latin typeface="Century Gothic" panose="020B0502020202020204" pitchFamily="34" charset="0"/>
              </a:rPr>
              <a:t>nach dem Aufstehen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4000" dirty="0">
                <a:solidFill>
                  <a:prstClr val="white"/>
                </a:solidFill>
                <a:latin typeface="Century Gothic" panose="020B0502020202020204" pitchFamily="34" charset="0"/>
              </a:rPr>
              <a:t>Nutzen wir sie gezielt?</a:t>
            </a:r>
            <a:endParaRPr kumimoji="0" lang="de-CH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A1EEFDB-A300-7D62-AC05-5F2166A34179}"/>
              </a:ext>
            </a:extLst>
          </p:cNvPr>
          <p:cNvSpPr txBox="1"/>
          <p:nvPr/>
        </p:nvSpPr>
        <p:spPr>
          <a:xfrm>
            <a:off x="452284" y="147484"/>
            <a:ext cx="6744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4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Arbeit bewusst gestalten</a:t>
            </a:r>
            <a:endParaRPr kumimoji="0" lang="de-CH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" name="Grafik 6" descr="Feuer mit einfarbiger Füllung">
            <a:extLst>
              <a:ext uri="{FF2B5EF4-FFF2-40B4-BE49-F238E27FC236}">
                <a16:creationId xmlns:a16="http://schemas.microsoft.com/office/drawing/2014/main" id="{4AFA0A12-0709-3F44-DA34-5A3CA41728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55838" y="4338485"/>
            <a:ext cx="1192161" cy="1192161"/>
          </a:xfrm>
          <a:prstGeom prst="rect">
            <a:avLst/>
          </a:prstGeom>
        </p:spPr>
      </p:pic>
      <p:pic>
        <p:nvPicPr>
          <p:cNvPr id="8" name="Grafik 7" descr="Feuer mit einfarbiger Füllung">
            <a:extLst>
              <a:ext uri="{FF2B5EF4-FFF2-40B4-BE49-F238E27FC236}">
                <a16:creationId xmlns:a16="http://schemas.microsoft.com/office/drawing/2014/main" id="{7F845B22-7056-DB67-26BA-5C9A1806AC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99535" y="2384323"/>
            <a:ext cx="1192161" cy="1192161"/>
          </a:xfrm>
          <a:prstGeom prst="rect">
            <a:avLst/>
          </a:prstGeom>
        </p:spPr>
      </p:pic>
      <p:pic>
        <p:nvPicPr>
          <p:cNvPr id="9" name="Grafik 8" descr="Feuer mit einfarbiger Füllung">
            <a:extLst>
              <a:ext uri="{FF2B5EF4-FFF2-40B4-BE49-F238E27FC236}">
                <a16:creationId xmlns:a16="http://schemas.microsoft.com/office/drawing/2014/main" id="{44C39810-854C-1FD7-1C49-517E0F6AB5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20626" y="4350775"/>
            <a:ext cx="1192161" cy="119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5497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1F2E6AA1-B340-EFF3-FB62-99901C6C8487}"/>
              </a:ext>
            </a:extLst>
          </p:cNvPr>
          <p:cNvSpPr/>
          <p:nvPr/>
        </p:nvSpPr>
        <p:spPr>
          <a:xfrm>
            <a:off x="-78657" y="0"/>
            <a:ext cx="12297904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DE" sz="300" dirty="0">
                <a:latin typeface="Century Gothic" panose="020B0502020202020204" pitchFamily="34" charset="0"/>
              </a:rPr>
              <a:t>  </a:t>
            </a:r>
          </a:p>
          <a:p>
            <a:r>
              <a:rPr lang="de-DE" sz="4000" b="1" dirty="0">
                <a:latin typeface="Century Gothic" panose="020B0502020202020204" pitchFamily="34" charset="0"/>
              </a:rPr>
              <a:t>   Was kann ich beeinflussen?</a:t>
            </a:r>
            <a:endParaRPr lang="de-CH" sz="4000" b="1" dirty="0">
              <a:latin typeface="Century Gothic" panose="020B0502020202020204" pitchFamily="34" charset="0"/>
            </a:endParaRPr>
          </a:p>
        </p:txBody>
      </p:sp>
      <p:sp>
        <p:nvSpPr>
          <p:cNvPr id="9" name="Flussdiagramm: Verbinder 8">
            <a:extLst>
              <a:ext uri="{FF2B5EF4-FFF2-40B4-BE49-F238E27FC236}">
                <a16:creationId xmlns:a16="http://schemas.microsoft.com/office/drawing/2014/main" id="{28548174-2D0C-41D4-8EB2-6CAA44416162}"/>
              </a:ext>
            </a:extLst>
          </p:cNvPr>
          <p:cNvSpPr/>
          <p:nvPr/>
        </p:nvSpPr>
        <p:spPr>
          <a:xfrm>
            <a:off x="1813994" y="2391329"/>
            <a:ext cx="2505456" cy="2432304"/>
          </a:xfrm>
          <a:prstGeom prst="flowChartConnector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Flussdiagramm: Verbinder 9">
            <a:extLst>
              <a:ext uri="{FF2B5EF4-FFF2-40B4-BE49-F238E27FC236}">
                <a16:creationId xmlns:a16="http://schemas.microsoft.com/office/drawing/2014/main" id="{7A5175D8-0C86-F02F-2E34-C7765DD08363}"/>
              </a:ext>
            </a:extLst>
          </p:cNvPr>
          <p:cNvSpPr/>
          <p:nvPr/>
        </p:nvSpPr>
        <p:spPr>
          <a:xfrm>
            <a:off x="1079472" y="1621709"/>
            <a:ext cx="3971544" cy="3971544"/>
          </a:xfrm>
          <a:prstGeom prst="flowChartConnector">
            <a:avLst/>
          </a:prstGeom>
          <a:solidFill>
            <a:schemeClr val="accent1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Flussdiagramm: Verbinder 10">
            <a:extLst>
              <a:ext uri="{FF2B5EF4-FFF2-40B4-BE49-F238E27FC236}">
                <a16:creationId xmlns:a16="http://schemas.microsoft.com/office/drawing/2014/main" id="{49991067-5B10-4DB3-87C0-FAC3BFDA8171}"/>
              </a:ext>
            </a:extLst>
          </p:cNvPr>
          <p:cNvSpPr/>
          <p:nvPr/>
        </p:nvSpPr>
        <p:spPr>
          <a:xfrm>
            <a:off x="305327" y="903143"/>
            <a:ext cx="5524594" cy="5408676"/>
          </a:xfrm>
          <a:prstGeom prst="flowChartConnector">
            <a:avLst/>
          </a:prstGeom>
          <a:solidFill>
            <a:schemeClr val="tx2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636B618-8965-0421-B74C-9BA1CAB8190D}"/>
              </a:ext>
            </a:extLst>
          </p:cNvPr>
          <p:cNvSpPr txBox="1"/>
          <p:nvPr/>
        </p:nvSpPr>
        <p:spPr>
          <a:xfrm>
            <a:off x="2127984" y="3345871"/>
            <a:ext cx="1874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Kontrolle</a:t>
            </a:r>
            <a:endParaRPr lang="de-CH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38FBEC1-442F-868D-7F32-86B35138082B}"/>
              </a:ext>
            </a:extLst>
          </p:cNvPr>
          <p:cNvSpPr txBox="1"/>
          <p:nvPr/>
        </p:nvSpPr>
        <p:spPr>
          <a:xfrm>
            <a:off x="1868700" y="4858197"/>
            <a:ext cx="2381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Einfluss</a:t>
            </a:r>
            <a:endParaRPr lang="de-CH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DADEAC2-C463-4252-4555-23EA230C2183}"/>
              </a:ext>
            </a:extLst>
          </p:cNvPr>
          <p:cNvSpPr txBox="1"/>
          <p:nvPr/>
        </p:nvSpPr>
        <p:spPr>
          <a:xfrm>
            <a:off x="1876132" y="5687009"/>
            <a:ext cx="2381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Bedenken</a:t>
            </a:r>
            <a:endParaRPr lang="de-CH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A561473-228E-45E6-2537-C8C9CD2A2484}"/>
              </a:ext>
            </a:extLst>
          </p:cNvPr>
          <p:cNvSpPr txBox="1"/>
          <p:nvPr/>
        </p:nvSpPr>
        <p:spPr>
          <a:xfrm>
            <a:off x="914829" y="6399932"/>
            <a:ext cx="63598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50" charset="0"/>
              </a:rPr>
              <a:t>Quelle </a:t>
            </a:r>
            <a:r>
              <a:rPr lang="de-DE" sz="1200" dirty="0">
                <a:solidFill>
                  <a:schemeClr val="bg1"/>
                </a:solidFill>
                <a:latin typeface="Century Gothic" panose="020B0502020202020204" pitchFamily="34" charset="0"/>
                <a:cs typeface="GT Haptik Regular" panose="02000505000000020003" pitchFamily="50" charset="0"/>
              </a:rPr>
              <a:t>linke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50" charset="0"/>
              </a:rPr>
              <a:t> Seite: Steven Covey, Circle of </a:t>
            </a: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50" charset="0"/>
              </a:rPr>
              <a:t>Influence</a:t>
            </a:r>
            <a:endParaRPr kumimoji="0" lang="de-CH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GT Haptik Regular" panose="02000505000000020003" pitchFamily="50" charset="0"/>
            </a:endParaRPr>
          </a:p>
        </p:txBody>
      </p:sp>
      <p:sp>
        <p:nvSpPr>
          <p:cNvPr id="17" name="Pfeil: nach rechts 16">
            <a:extLst>
              <a:ext uri="{FF2B5EF4-FFF2-40B4-BE49-F238E27FC236}">
                <a16:creationId xmlns:a16="http://schemas.microsoft.com/office/drawing/2014/main" id="{A901A092-60F2-8B70-DD89-8818DA5B856F}"/>
              </a:ext>
            </a:extLst>
          </p:cNvPr>
          <p:cNvSpPr/>
          <p:nvPr/>
        </p:nvSpPr>
        <p:spPr>
          <a:xfrm rot="1369708">
            <a:off x="3455479" y="4055157"/>
            <a:ext cx="2044886" cy="887516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414A19C9-A1C1-D292-E824-63932ADBC317}"/>
              </a:ext>
            </a:extLst>
          </p:cNvPr>
          <p:cNvSpPr txBox="1"/>
          <p:nvPr/>
        </p:nvSpPr>
        <p:spPr>
          <a:xfrm>
            <a:off x="6096000" y="1022555"/>
            <a:ext cx="601734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Dinge, die uns belasten, lassen sich in drei Kategorien (</a:t>
            </a:r>
            <a:r>
              <a:rPr lang="de-CH" sz="2400" dirty="0">
                <a:solidFill>
                  <a:schemeClr val="bg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Kreise) einteilen.</a:t>
            </a:r>
          </a:p>
          <a:p>
            <a:endParaRPr lang="de-CH" sz="2400" dirty="0">
              <a:solidFill>
                <a:schemeClr val="bg1"/>
              </a:solidFill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de-CH" sz="2400" dirty="0">
                <a:solidFill>
                  <a:schemeClr val="bg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Dinge, die wir kontrollieren können</a:t>
            </a:r>
          </a:p>
          <a:p>
            <a:pPr marL="457200" indent="-457200">
              <a:buFont typeface="+mj-lt"/>
              <a:buAutoNum type="arabicPeriod"/>
            </a:pPr>
            <a:r>
              <a:rPr lang="de-CH" sz="2400" dirty="0">
                <a:solidFill>
                  <a:schemeClr val="bg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Dinge, die wir beeinflussen können</a:t>
            </a:r>
          </a:p>
          <a:p>
            <a:pPr marL="457200" indent="-457200">
              <a:buFont typeface="+mj-lt"/>
              <a:buAutoNum type="arabicPeriod"/>
            </a:pPr>
            <a:r>
              <a:rPr lang="de-CH" sz="2400" dirty="0">
                <a:solidFill>
                  <a:schemeClr val="bg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Dinge, die wir akzeptieren müssen</a:t>
            </a:r>
          </a:p>
          <a:p>
            <a:pPr marL="457200" indent="-457200">
              <a:buFont typeface="+mj-lt"/>
              <a:buAutoNum type="arabicPeriod"/>
            </a:pPr>
            <a:endParaRPr lang="de-CH" sz="2400" dirty="0">
              <a:solidFill>
                <a:schemeClr val="bg1"/>
              </a:solidFill>
              <a:latin typeface="Century Gothic" panose="020B0502020202020204" pitchFamily="34" charset="0"/>
              <a:sym typeface="Wingdings" panose="05000000000000000000" pitchFamily="2" charset="2"/>
            </a:endParaRPr>
          </a:p>
          <a:p>
            <a:r>
              <a:rPr lang="de-CH" sz="2400" dirty="0">
                <a:solidFill>
                  <a:schemeClr val="bg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Das Ziel besteht darin, möglichst viel aktiv zu beeinflussen. Im Idealfall gelingt es uns, das Thema ins Positive umzukehren, im Minimum können wir  die negativen Elemente abschwächen.</a:t>
            </a:r>
            <a:endParaRPr lang="de-CH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916910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402D902A-5337-B028-4C85-11DAA232341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1C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DE" sz="300" dirty="0">
                <a:latin typeface="Century Gothic" panose="020B0502020202020204" pitchFamily="34" charset="0"/>
              </a:rPr>
              <a:t>   </a:t>
            </a:r>
          </a:p>
          <a:p>
            <a:r>
              <a:rPr lang="de-DE" sz="4000" b="1" dirty="0">
                <a:latin typeface="Century Gothic" panose="020B0502020202020204" pitchFamily="34" charset="0"/>
              </a:rPr>
              <a:t>  Persönliche</a:t>
            </a:r>
            <a:r>
              <a:rPr lang="de-DE" sz="4000" dirty="0">
                <a:latin typeface="Century Gothic" panose="020B0502020202020204" pitchFamily="34" charset="0"/>
              </a:rPr>
              <a:t> </a:t>
            </a:r>
            <a:r>
              <a:rPr lang="de-DE" sz="4000" b="1" dirty="0">
                <a:latin typeface="Century Gothic" panose="020B0502020202020204" pitchFamily="34" charset="0"/>
              </a:rPr>
              <a:t>Stärken gezielt einsetzen</a:t>
            </a:r>
          </a:p>
          <a:p>
            <a:endParaRPr lang="de-DE" sz="3000" dirty="0">
              <a:latin typeface="Century Gothic" panose="020B0502020202020204" pitchFamily="34" charset="0"/>
            </a:endParaRPr>
          </a:p>
          <a:p>
            <a:endParaRPr lang="de-CH" sz="3000" dirty="0">
              <a:latin typeface="Century Gothic" panose="020B050202020202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EB70259-2EB6-3DB9-C21D-6711DFC36E82}"/>
              </a:ext>
            </a:extLst>
          </p:cNvPr>
          <p:cNvSpPr/>
          <p:nvPr/>
        </p:nvSpPr>
        <p:spPr>
          <a:xfrm>
            <a:off x="402336" y="841248"/>
            <a:ext cx="4828032" cy="905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2800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DD23BCD-5D73-F25A-5699-99A1A81A756D}"/>
              </a:ext>
            </a:extLst>
          </p:cNvPr>
          <p:cNvSpPr/>
          <p:nvPr/>
        </p:nvSpPr>
        <p:spPr>
          <a:xfrm>
            <a:off x="384047" y="1927209"/>
            <a:ext cx="4828032" cy="905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4534DA4-A786-816F-206C-A1B8E22688DB}"/>
              </a:ext>
            </a:extLst>
          </p:cNvPr>
          <p:cNvSpPr/>
          <p:nvPr/>
        </p:nvSpPr>
        <p:spPr>
          <a:xfrm>
            <a:off x="384047" y="2990023"/>
            <a:ext cx="4828032" cy="905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15BF767D-3A04-D0B1-6B58-825945AA9E54}"/>
              </a:ext>
            </a:extLst>
          </p:cNvPr>
          <p:cNvSpPr/>
          <p:nvPr/>
        </p:nvSpPr>
        <p:spPr>
          <a:xfrm>
            <a:off x="384047" y="5111496"/>
            <a:ext cx="4828032" cy="905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2553781-2DDB-ADED-1C2F-4693D3BBB1D2}"/>
              </a:ext>
            </a:extLst>
          </p:cNvPr>
          <p:cNvSpPr txBox="1"/>
          <p:nvPr/>
        </p:nvSpPr>
        <p:spPr>
          <a:xfrm>
            <a:off x="275893" y="6114210"/>
            <a:ext cx="4404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solidFill>
                  <a:schemeClr val="bg1"/>
                </a:solidFill>
                <a:latin typeface="Century Gothic" panose="020B0502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Stärken-Test Universität Zürich</a:t>
            </a:r>
            <a:endParaRPr lang="de-CH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de-CH" dirty="0">
                <a:solidFill>
                  <a:schemeClr val="bg1"/>
                </a:solidFill>
                <a:latin typeface="Century Gothic" panose="020B0502020202020204" pitchFamily="34" charset="0"/>
              </a:rPr>
              <a:t>Du kannst auch Freunde fragen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FF86AA2-EBCA-9BB0-BBF5-F7117F24F5FB}"/>
              </a:ext>
            </a:extLst>
          </p:cNvPr>
          <p:cNvSpPr/>
          <p:nvPr/>
        </p:nvSpPr>
        <p:spPr>
          <a:xfrm>
            <a:off x="384047" y="4052837"/>
            <a:ext cx="4828032" cy="905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9FD96580-B7B7-C67B-5E2C-B956FD771E16}"/>
              </a:ext>
            </a:extLst>
          </p:cNvPr>
          <p:cNvSpPr/>
          <p:nvPr/>
        </p:nvSpPr>
        <p:spPr>
          <a:xfrm rot="5400000">
            <a:off x="3134621" y="3183196"/>
            <a:ext cx="5175505" cy="491612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22" name="Grafik 21" descr="Held weiblich mit einfarbiger Füllung">
            <a:extLst>
              <a:ext uri="{FF2B5EF4-FFF2-40B4-BE49-F238E27FC236}">
                <a16:creationId xmlns:a16="http://schemas.microsoft.com/office/drawing/2014/main" id="{17066559-BDA3-4F25-2E91-F0F1B4D9C6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92647" y="948727"/>
            <a:ext cx="5250426" cy="5250426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232D02A5-0D23-8644-2783-01AC17058B97}"/>
              </a:ext>
            </a:extLst>
          </p:cNvPr>
          <p:cNvSpPr txBox="1"/>
          <p:nvPr/>
        </p:nvSpPr>
        <p:spPr>
          <a:xfrm>
            <a:off x="6272589" y="1095917"/>
            <a:ext cx="5250426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Welche deiner Stärken sind nicht erlernt, sondern Teil deiner Identität </a:t>
            </a:r>
            <a:br>
              <a:rPr lang="de-CH" sz="32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de-CH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(</a:t>
            </a:r>
            <a:r>
              <a:rPr lang="de-CH" sz="3200" dirty="0">
                <a:solidFill>
                  <a:schemeClr val="bg1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Hinweis: sie gelingen dir mit Leichtigkeit)</a:t>
            </a:r>
            <a:r>
              <a:rPr lang="de-CH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?</a:t>
            </a:r>
          </a:p>
          <a:p>
            <a:endParaRPr lang="de-CH" sz="3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de-CH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Wie kannst du sie – gerade in Phasen der Veränderungen – noch besser einsetzen?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76590719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9785C-C7D3-CE51-E721-B22917134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749EB4B9-9B65-2146-1F41-3B78DDB38A20}"/>
              </a:ext>
            </a:extLst>
          </p:cNvPr>
          <p:cNvSpPr txBox="1"/>
          <p:nvPr/>
        </p:nvSpPr>
        <p:spPr>
          <a:xfrm>
            <a:off x="177500" y="1495808"/>
            <a:ext cx="12014499" cy="447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5500" dirty="0">
                <a:solidFill>
                  <a:prstClr val="black"/>
                </a:solidFill>
                <a:latin typeface="Century Gothic" panose="020B0502020202020204" pitchFamily="34" charset="0"/>
                <a:cs typeface="GT Haptik Regular" panose="02000505000000020003" pitchFamily="50" charset="0"/>
              </a:rPr>
              <a:t>I		Neue Arbeit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5500" dirty="0">
                <a:solidFill>
                  <a:prstClr val="black"/>
                </a:solidFill>
                <a:latin typeface="Century Gothic" panose="020B0502020202020204" pitchFamily="34" charset="0"/>
                <a:cs typeface="GT Haptik Regular" panose="02000505000000020003" pitchFamily="50" charset="0"/>
              </a:rPr>
              <a:t>II		Neues Ich</a:t>
            </a:r>
            <a:br>
              <a:rPr kumimoji="0" lang="de-DE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50" charset="0"/>
              </a:rPr>
            </a:br>
            <a:r>
              <a:rPr lang="de-DE" sz="5500" dirty="0">
                <a:solidFill>
                  <a:prstClr val="white"/>
                </a:solidFill>
                <a:highlight>
                  <a:srgbClr val="000000"/>
                </a:highlight>
                <a:latin typeface="Century Gothic" panose="020B0502020202020204" pitchFamily="34" charset="0"/>
                <a:cs typeface="GT Haptik Regular" panose="02000505000000020003" pitchFamily="50" charset="0"/>
              </a:rPr>
              <a:t>III		Neues Wir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de-DE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50" charset="0"/>
              </a:rPr>
            </a:br>
            <a:endParaRPr kumimoji="0" lang="de-CH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00"/>
              </a:highlight>
              <a:uLnTx/>
              <a:uFillTx/>
              <a:latin typeface="Century Gothic" panose="020B0502020202020204" pitchFamily="34" charset="0"/>
              <a:ea typeface="+mn-ea"/>
              <a:cs typeface="GT Haptik Regular" panose="0200050500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763863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>
            <a:extLst>
              <a:ext uri="{FF2B5EF4-FFF2-40B4-BE49-F238E27FC236}">
                <a16:creationId xmlns:a16="http://schemas.microsoft.com/office/drawing/2014/main" id="{BAD469C6-A794-92DD-46B2-CB3A2E582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7EB64C8-44DE-3A61-B6D4-D2BC7198B644}"/>
              </a:ext>
            </a:extLst>
          </p:cNvPr>
          <p:cNvSpPr txBox="1"/>
          <p:nvPr/>
        </p:nvSpPr>
        <p:spPr>
          <a:xfrm>
            <a:off x="145961" y="6362163"/>
            <a:ext cx="285052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de-CH" sz="1867" dirty="0">
                <a:solidFill>
                  <a:prstClr val="white"/>
                </a:solidFill>
                <a:latin typeface="Century Gothic" panose="020B0502020202020204" pitchFamily="34" charset="0"/>
              </a:rPr>
              <a:t>© Zukunftsinstitut</a:t>
            </a:r>
          </a:p>
        </p:txBody>
      </p:sp>
    </p:spTree>
    <p:extLst>
      <p:ext uri="{BB962C8B-B14F-4D97-AF65-F5344CB8AC3E}">
        <p14:creationId xmlns:p14="http://schemas.microsoft.com/office/powerpoint/2010/main" val="3857959197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0D26DD66-34DF-4151-8463-C0C8F1F69E2B}"/>
              </a:ext>
            </a:extLst>
          </p:cNvPr>
          <p:cNvSpPr txBox="1"/>
          <p:nvPr/>
        </p:nvSpPr>
        <p:spPr>
          <a:xfrm>
            <a:off x="548641" y="889175"/>
            <a:ext cx="11483603" cy="560153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000000">
                      <a:lumMod val="75000"/>
                      <a:lumOff val="25000"/>
                    </a:srgbClr>
                  </a:gs>
                  <a:gs pos="80000">
                    <a:srgbClr val="000000">
                      <a:lumMod val="65000"/>
                      <a:lumOff val="35000"/>
                    </a:srgbClr>
                  </a:gs>
                </a:gsLst>
                <a:lin ang="16200000" scaled="0"/>
              </a:gradFill>
              <a:effectLst/>
              <a:uLnTx/>
              <a:uFillTx/>
              <a:latin typeface="Century Gothic" panose="020B0502020202020204" pitchFamily="34" charset="0"/>
              <a:ea typeface="+mn-ea"/>
              <a:cs typeface="GT Haptik Black" panose="02000505020000020004" pitchFamily="50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66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000000">
                      <a:lumMod val="75000"/>
                      <a:lumOff val="25000"/>
                    </a:srgbClr>
                  </a:gs>
                  <a:gs pos="80000">
                    <a:srgbClr val="000000">
                      <a:lumMod val="65000"/>
                      <a:lumOff val="35000"/>
                    </a:srgbClr>
                  </a:gs>
                </a:gsLst>
                <a:lin ang="16200000" scaled="0"/>
              </a:gradFill>
              <a:effectLst/>
              <a:uLnTx/>
              <a:uFillTx/>
              <a:latin typeface="Century Gothic" panose="020B0502020202020204" pitchFamily="34" charset="0"/>
              <a:ea typeface="+mn-ea"/>
              <a:cs typeface="GT Haptik Black" panose="02000505020000020004" pitchFamily="50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66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000000">
                      <a:lumMod val="75000"/>
                      <a:lumOff val="25000"/>
                    </a:srgbClr>
                  </a:gs>
                  <a:gs pos="80000">
                    <a:srgbClr val="000000">
                      <a:lumMod val="65000"/>
                      <a:lumOff val="35000"/>
                    </a:srgbClr>
                  </a:gs>
                </a:gsLst>
                <a:lin ang="16200000" scaled="0"/>
              </a:gradFill>
              <a:effectLst/>
              <a:uLnTx/>
              <a:uFillTx/>
              <a:latin typeface="Century Gothic" panose="020B0502020202020204" pitchFamily="34" charset="0"/>
              <a:ea typeface="+mn-ea"/>
              <a:cs typeface="GT Haptik Black" panose="02000505020000020004" pitchFamily="50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66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000000">
                      <a:lumMod val="75000"/>
                      <a:lumOff val="25000"/>
                    </a:srgbClr>
                  </a:gs>
                  <a:gs pos="80000">
                    <a:srgbClr val="000000">
                      <a:lumMod val="65000"/>
                      <a:lumOff val="35000"/>
                    </a:srgbClr>
                  </a:gs>
                </a:gsLst>
                <a:lin ang="16200000" scaled="0"/>
              </a:gradFill>
              <a:effectLst/>
              <a:uLnTx/>
              <a:uFillTx/>
              <a:latin typeface="Century Gothic" panose="020B0502020202020204" pitchFamily="34" charset="0"/>
              <a:ea typeface="+mn-ea"/>
              <a:cs typeface="GT Haptik Black" panose="02000505020000020004" pitchFamily="50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Black" panose="02000505020000020004" pitchFamily="50" charset="0"/>
              </a:rPr>
              <a:t>Das Jahrzehnt der Resilienz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36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000000">
                      <a:lumMod val="75000"/>
                      <a:lumOff val="25000"/>
                    </a:srgbClr>
                  </a:gs>
                  <a:gs pos="80000">
                    <a:srgbClr val="000000">
                      <a:lumMod val="65000"/>
                      <a:lumOff val="35000"/>
                    </a:srgbClr>
                  </a:gs>
                </a:gsLst>
                <a:lin ang="16200000" scaled="0"/>
              </a:gradFill>
              <a:effectLst/>
              <a:uLnTx/>
              <a:uFillTx/>
              <a:latin typeface="Century Gothic" panose="020B0502020202020204" pitchFamily="34" charset="0"/>
              <a:ea typeface="+mn-ea"/>
              <a:cs typeface="GT Haptik Regular" panose="02000505000000020003" pitchFamily="50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50" charset="0"/>
              </a:rPr>
              <a:t>Quelle: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50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Zukunftsinstitut</a:t>
            </a:r>
            <a:endParaRPr kumimoji="0" lang="de-CH" sz="24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GT Haptik Regular" panose="02000505000000020003" pitchFamily="50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A0E00797-0580-4C6D-B20F-C75998D016E5}"/>
              </a:ext>
            </a:extLst>
          </p:cNvPr>
          <p:cNvSpPr/>
          <p:nvPr/>
        </p:nvSpPr>
        <p:spPr>
          <a:xfrm>
            <a:off x="-287282" y="1187669"/>
            <a:ext cx="12574577" cy="3498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1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Black" panose="02000505020000020004" pitchFamily="50" charset="0"/>
              </a:rPr>
              <a:t>20 - 30</a:t>
            </a:r>
          </a:p>
        </p:txBody>
      </p:sp>
    </p:spTree>
    <p:extLst>
      <p:ext uri="{BB962C8B-B14F-4D97-AF65-F5344CB8AC3E}">
        <p14:creationId xmlns:p14="http://schemas.microsoft.com/office/powerpoint/2010/main" val="894805868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F0F1374A-43AD-4D1D-BB37-C4E1E520BBD1" descr="Bildschirmfoto 2022-08-08 um 09.09.39.png">
            <a:extLst>
              <a:ext uri="{FF2B5EF4-FFF2-40B4-BE49-F238E27FC236}">
                <a16:creationId xmlns:a16="http://schemas.microsoft.com/office/drawing/2014/main" id="{E459C476-AED7-8763-E62E-5F8FB7013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9840" y="67734"/>
            <a:ext cx="5092320" cy="672253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757783C0-1C5D-C137-C3EF-6644C5080C86}"/>
              </a:ext>
            </a:extLst>
          </p:cNvPr>
          <p:cNvSpPr txBox="1"/>
          <p:nvPr/>
        </p:nvSpPr>
        <p:spPr>
          <a:xfrm>
            <a:off x="8642160" y="6076546"/>
            <a:ext cx="2726232" cy="837152"/>
          </a:xfrm>
          <a:prstGeom prst="rect">
            <a:avLst/>
          </a:prstGeom>
          <a:noFill/>
        </p:spPr>
        <p:txBody>
          <a:bodyPr wrap="square" lIns="243840" tIns="195072" rIns="243840" bIns="195072" rtlCol="0">
            <a:sp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de-DE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GT Haptik Regular" panose="02000505000000020003" pitchFamily="50" charset="0"/>
                <a:cs typeface="GT Haptik Regular" panose="02000505000000020003" pitchFamily="50" charset="0"/>
              </a:rPr>
              <a:t>Quelle: Bill </a:t>
            </a:r>
            <a:r>
              <a:rPr lang="de-DE" sz="1600" dirty="0" err="1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GT Haptik Regular" panose="02000505000000020003" pitchFamily="50" charset="0"/>
                <a:cs typeface="GT Haptik Regular" panose="02000505000000020003" pitchFamily="50" charset="0"/>
              </a:rPr>
              <a:t>Schaninger</a:t>
            </a:r>
            <a:r>
              <a:rPr lang="de-DE" sz="16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GT Haptik Regular" panose="02000505000000020003" pitchFamily="50" charset="0"/>
                <a:cs typeface="GT Haptik Regular" panose="02000505000000020003" pitchFamily="50" charset="0"/>
              </a:rPr>
              <a:t> McKinsey </a:t>
            </a:r>
            <a:endParaRPr lang="de-CH" sz="1600" dirty="0" err="1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  <a:latin typeface="GT Haptik Regular" panose="02000505000000020003" pitchFamily="50" charset="0"/>
              <a:cs typeface="GT Haptik Regular" panose="0200050500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011854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61E838F-980D-44DB-AD84-1286995C07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638" y="11"/>
            <a:ext cx="12191980" cy="6857991"/>
          </a:xfrm>
          <a:prstGeom prst="rect">
            <a:avLst/>
          </a:prstGeom>
          <a:noFill/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CCE73FB2-D0BA-4CD2-9CC3-B647DD04883B}"/>
              </a:ext>
            </a:extLst>
          </p:cNvPr>
          <p:cNvSpPr/>
          <p:nvPr/>
        </p:nvSpPr>
        <p:spPr bwMode="auto">
          <a:xfrm>
            <a:off x="-168696" y="5103210"/>
            <a:ext cx="12673408" cy="1494143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26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8000" dirty="0">
                <a:solidFill>
                  <a:schemeClr val="tx1"/>
                </a:solidFill>
                <a:latin typeface="GT Haptik Regular" panose="02000505000000020003" pitchFamily="50" charset="0"/>
                <a:ea typeface="Segoe UI" pitchFamily="34" charset="0"/>
                <a:cs typeface="GT Haptik Regular" panose="02000505000000020003" pitchFamily="50" charset="0"/>
              </a:rPr>
              <a:t>Lernkultur statt Balkone</a:t>
            </a:r>
            <a:endParaRPr lang="de-DE" sz="9600" dirty="0">
              <a:solidFill>
                <a:schemeClr val="tx1"/>
              </a:solidFill>
              <a:latin typeface="GT Haptik Regular" panose="02000505000000020003" pitchFamily="50" charset="0"/>
              <a:ea typeface="Segoe UI" pitchFamily="34" charset="0"/>
              <a:cs typeface="GT Haptik Regular" panose="0200050500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2161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432D2220-F250-479C-9397-ED56BF76FDCE}"/>
              </a:ext>
            </a:extLst>
          </p:cNvPr>
          <p:cNvSpPr txBox="1"/>
          <p:nvPr/>
        </p:nvSpPr>
        <p:spPr>
          <a:xfrm>
            <a:off x="8072991" y="6581001"/>
            <a:ext cx="31793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Copilot Designer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A0880E3-0DC6-A2A5-41BB-127EA0925CB5}"/>
              </a:ext>
            </a:extLst>
          </p:cNvPr>
          <p:cNvSpPr txBox="1"/>
          <p:nvPr/>
        </p:nvSpPr>
        <p:spPr>
          <a:xfrm>
            <a:off x="8072991" y="175133"/>
            <a:ext cx="3392790" cy="7027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plastic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4800" b="1" dirty="0">
                <a:solidFill>
                  <a:prstClr val="black"/>
                </a:solidFill>
                <a:latin typeface="Century Gothic" panose="020B0502020202020204" pitchFamily="34" charset="0"/>
              </a:rPr>
              <a:t>h</a:t>
            </a:r>
            <a:r>
              <a:rPr kumimoji="0" lang="de-CH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ours</a:t>
            </a:r>
            <a:endParaRPr kumimoji="0" lang="de-CH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sz="3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  </a:t>
            </a:r>
            <a:endParaRPr kumimoji="0" lang="de-C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Gershom Scholem, Religionshistoriker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Eine Zeitqualität, in der vieles möglich ist und gestaltbar ist, oft verursacht durch Krisen, aber auch andere Formen des Neubeginns.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42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" name="Grafik 3" descr="Ein Bild, das Uhr, Zeichnung, Bild, Kunst enthält.&#10;&#10;Automatisch generierte Beschreibung">
            <a:extLst>
              <a:ext uri="{FF2B5EF4-FFF2-40B4-BE49-F238E27FC236}">
                <a16:creationId xmlns:a16="http://schemas.microsoft.com/office/drawing/2014/main" id="{C66D31D0-53DD-B953-1E72-FEA11A3F6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949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871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43EE2060-11EA-4EE6-B4B5-446B0C610FBC">
            <a:extLst>
              <a:ext uri="{FF2B5EF4-FFF2-40B4-BE49-F238E27FC236}">
                <a16:creationId xmlns:a16="http://schemas.microsoft.com/office/drawing/2014/main" id="{07ED77F1-D0BA-4FA8-AE7E-CF6512461B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47" b="3853"/>
          <a:stretch/>
        </p:blipFill>
        <p:spPr bwMode="auto">
          <a:xfrm>
            <a:off x="21" y="10"/>
            <a:ext cx="12191980" cy="685799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1323721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8EB3BA49-30C4-4EA5-2538-7C2B4F0D3B87}"/>
              </a:ext>
            </a:extLst>
          </p:cNvPr>
          <p:cNvSpPr/>
          <p:nvPr/>
        </p:nvSpPr>
        <p:spPr>
          <a:xfrm>
            <a:off x="-58168" y="1"/>
            <a:ext cx="12398646" cy="69776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5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Geniekultur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53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556EC5E-7C55-FFAE-FF7E-FCED814DD8F5}"/>
              </a:ext>
            </a:extLst>
          </p:cNvPr>
          <p:cNvSpPr/>
          <p:nvPr/>
        </p:nvSpPr>
        <p:spPr>
          <a:xfrm>
            <a:off x="6141155" y="1"/>
            <a:ext cx="6199323" cy="6977681"/>
          </a:xfrm>
          <a:prstGeom prst="rect">
            <a:avLst/>
          </a:prstGeom>
          <a:solidFill>
            <a:srgbClr val="EC1C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5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Wachstumskultur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53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" name="Grafik 4" descr="Held männlich Silhouette">
            <a:extLst>
              <a:ext uri="{FF2B5EF4-FFF2-40B4-BE49-F238E27FC236}">
                <a16:creationId xmlns:a16="http://schemas.microsoft.com/office/drawing/2014/main" id="{25033021-C1E3-AB9E-8879-83FB3D999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0043" y="1014984"/>
            <a:ext cx="4237939" cy="4237939"/>
          </a:xfrm>
          <a:prstGeom prst="rect">
            <a:avLst/>
          </a:prstGeom>
        </p:spPr>
      </p:pic>
      <p:pic>
        <p:nvPicPr>
          <p:cNvPr id="7" name="Grafik 6" descr="Offene Hand mit Pflanze Silhouette">
            <a:extLst>
              <a:ext uri="{FF2B5EF4-FFF2-40B4-BE49-F238E27FC236}">
                <a16:creationId xmlns:a16="http://schemas.microsoft.com/office/drawing/2014/main" id="{EBD3C8A9-CDCC-3398-03AB-147E7E7251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31346" y="751026"/>
            <a:ext cx="4618940" cy="461894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50AE669-8B3C-61A3-DDCB-1681986C0384}"/>
              </a:ext>
            </a:extLst>
          </p:cNvPr>
          <p:cNvSpPr txBox="1"/>
          <p:nvPr/>
        </p:nvSpPr>
        <p:spPr>
          <a:xfrm>
            <a:off x="100497" y="6581001"/>
            <a:ext cx="56170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Quelle: Mary C Murphy, 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Cultures of </a:t>
            </a:r>
            <a:r>
              <a:rPr kumimoji="0" lang="de-CH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growth</a:t>
            </a:r>
            <a:r>
              <a:rPr kumimoji="0" lang="de-CH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kumimoji="0" lang="de-CH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Gleichschenkliges Dreieck 5">
            <a:extLst>
              <a:ext uri="{FF2B5EF4-FFF2-40B4-BE49-F238E27FC236}">
                <a16:creationId xmlns:a16="http://schemas.microsoft.com/office/drawing/2014/main" id="{6CAAFC4A-5EBF-0A1F-758D-4A487C3DFDC0}"/>
              </a:ext>
            </a:extLst>
          </p:cNvPr>
          <p:cNvSpPr/>
          <p:nvPr/>
        </p:nvSpPr>
        <p:spPr>
          <a:xfrm rot="5400000">
            <a:off x="2882908" y="3249008"/>
            <a:ext cx="6954331" cy="479666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8825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E158AB52-8FAC-89E4-F1AD-623386298071}"/>
              </a:ext>
            </a:extLst>
          </p:cNvPr>
          <p:cNvCxnSpPr>
            <a:cxnSpLocks/>
          </p:cNvCxnSpPr>
          <p:nvPr/>
        </p:nvCxnSpPr>
        <p:spPr>
          <a:xfrm>
            <a:off x="1156949" y="5888737"/>
            <a:ext cx="7678707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F6CF7D07-BEC1-E1CC-9E2C-D89A8C712E5B}"/>
              </a:ext>
            </a:extLst>
          </p:cNvPr>
          <p:cNvCxnSpPr>
            <a:cxnSpLocks/>
          </p:cNvCxnSpPr>
          <p:nvPr/>
        </p:nvCxnSpPr>
        <p:spPr>
          <a:xfrm flipV="1">
            <a:off x="1183844" y="570586"/>
            <a:ext cx="0" cy="531815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388EB41E-25EC-CDF8-FEF2-EFCDF34D9E8A}"/>
              </a:ext>
            </a:extLst>
          </p:cNvPr>
          <p:cNvSpPr txBox="1"/>
          <p:nvPr/>
        </p:nvSpPr>
        <p:spPr>
          <a:xfrm rot="16200000">
            <a:off x="-2026029" y="2845495"/>
            <a:ext cx="5660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latin typeface="Century Gothic" panose="020B0502020202020204" pitchFamily="34" charset="0"/>
              </a:rPr>
              <a:t>bekannt	</a:t>
            </a:r>
            <a:r>
              <a:rPr lang="de-CH" sz="3200" b="1" dirty="0">
                <a:latin typeface="Century Gothic" panose="020B0502020202020204" pitchFamily="34" charset="0"/>
              </a:rPr>
              <a:t>ZIEL </a:t>
            </a:r>
            <a:r>
              <a:rPr lang="de-CH" dirty="0">
                <a:latin typeface="Century Gothic" panose="020B0502020202020204" pitchFamily="34" charset="0"/>
              </a:rPr>
              <a:t>		unbekannt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55A8767-E934-6B2C-C042-B4FC010601C0}"/>
              </a:ext>
            </a:extLst>
          </p:cNvPr>
          <p:cNvSpPr txBox="1"/>
          <p:nvPr/>
        </p:nvSpPr>
        <p:spPr>
          <a:xfrm>
            <a:off x="1701242" y="5888737"/>
            <a:ext cx="8301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latin typeface="Century Gothic" panose="020B0502020202020204" pitchFamily="34" charset="0"/>
              </a:rPr>
              <a:t>bekannt	</a:t>
            </a:r>
            <a:r>
              <a:rPr lang="de-CH" sz="3200" b="1" dirty="0">
                <a:latin typeface="Century Gothic" panose="020B0502020202020204" pitchFamily="34" charset="0"/>
              </a:rPr>
              <a:t>WEG ZUM ZIEL </a:t>
            </a:r>
            <a:r>
              <a:rPr lang="de-CH" dirty="0">
                <a:latin typeface="Century Gothic" panose="020B0502020202020204" pitchFamily="34" charset="0"/>
              </a:rPr>
              <a:t>	unbekannt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27CA9FF6-AB7C-303D-E0A9-FD60E62D166E}"/>
              </a:ext>
            </a:extLst>
          </p:cNvPr>
          <p:cNvSpPr/>
          <p:nvPr/>
        </p:nvSpPr>
        <p:spPr>
          <a:xfrm>
            <a:off x="612889" y="2612560"/>
            <a:ext cx="3524301" cy="37702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239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A845D558-78E2-0ECA-ACBB-66F2CF24D0B2}"/>
              </a:ext>
            </a:extLst>
          </p:cNvPr>
          <p:cNvSpPr/>
          <p:nvPr/>
        </p:nvSpPr>
        <p:spPr>
          <a:xfrm>
            <a:off x="7281489" y="233344"/>
            <a:ext cx="1546646" cy="37702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239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EC1C8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16" name="Sprechblase: rechteckig 15">
            <a:extLst>
              <a:ext uri="{FF2B5EF4-FFF2-40B4-BE49-F238E27FC236}">
                <a16:creationId xmlns:a16="http://schemas.microsoft.com/office/drawing/2014/main" id="{3CF57AB6-CC48-5BB3-858A-3CC2DE536C27}"/>
              </a:ext>
            </a:extLst>
          </p:cNvPr>
          <p:cNvSpPr/>
          <p:nvPr/>
        </p:nvSpPr>
        <p:spPr>
          <a:xfrm>
            <a:off x="4136629" y="3634665"/>
            <a:ext cx="2349794" cy="1605504"/>
          </a:xfrm>
          <a:prstGeom prst="wedgeRectCallout">
            <a:avLst>
              <a:gd name="adj1" fmla="val -94507"/>
              <a:gd name="adj2" fmla="val 20192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CH" sz="2800" dirty="0">
                <a:latin typeface="Century Gothic" panose="020B0502020202020204" pitchFamily="34" charset="0"/>
              </a:rPr>
              <a:t>Erfahrung</a:t>
            </a:r>
          </a:p>
          <a:p>
            <a:r>
              <a:rPr lang="de-CH" sz="2800" dirty="0">
                <a:latin typeface="Century Gothic" panose="020B0502020202020204" pitchFamily="34" charset="0"/>
              </a:rPr>
              <a:t>Prozesse</a:t>
            </a:r>
          </a:p>
          <a:p>
            <a:r>
              <a:rPr lang="de-CH" sz="2800" dirty="0">
                <a:latin typeface="Century Gothic" panose="020B0502020202020204" pitchFamily="34" charset="0"/>
              </a:rPr>
              <a:t>Kennzahlen</a:t>
            </a:r>
          </a:p>
        </p:txBody>
      </p:sp>
      <p:sp>
        <p:nvSpPr>
          <p:cNvPr id="17" name="Sprechblase: rechteckig 16">
            <a:extLst>
              <a:ext uri="{FF2B5EF4-FFF2-40B4-BE49-F238E27FC236}">
                <a16:creationId xmlns:a16="http://schemas.microsoft.com/office/drawing/2014/main" id="{861B4746-D3FF-2B35-7357-5799A47EB2E2}"/>
              </a:ext>
            </a:extLst>
          </p:cNvPr>
          <p:cNvSpPr/>
          <p:nvPr/>
        </p:nvSpPr>
        <p:spPr>
          <a:xfrm>
            <a:off x="4164085" y="1152967"/>
            <a:ext cx="2349794" cy="1605504"/>
          </a:xfrm>
          <a:prstGeom prst="wedgeRectCallout">
            <a:avLst>
              <a:gd name="adj1" fmla="val 88751"/>
              <a:gd name="adj2" fmla="val 10259"/>
            </a:avLst>
          </a:prstGeom>
          <a:solidFill>
            <a:srgbClr val="EC1C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CH" sz="2800" dirty="0">
                <a:latin typeface="Century Gothic" panose="020B0502020202020204" pitchFamily="34" charset="0"/>
              </a:rPr>
              <a:t>Lernkultur</a:t>
            </a:r>
          </a:p>
          <a:p>
            <a:r>
              <a:rPr lang="de-CH" sz="2800" dirty="0">
                <a:latin typeface="Century Gothic" panose="020B0502020202020204" pitchFamily="34" charset="0"/>
              </a:rPr>
              <a:t>Offenheit</a:t>
            </a:r>
          </a:p>
          <a:p>
            <a:r>
              <a:rPr lang="de-CH" sz="2800" dirty="0">
                <a:latin typeface="Century Gothic" panose="020B0502020202020204" pitchFamily="34" charset="0"/>
              </a:rPr>
              <a:t>Vertrauen</a:t>
            </a:r>
          </a:p>
        </p:txBody>
      </p:sp>
    </p:spTree>
    <p:extLst>
      <p:ext uri="{BB962C8B-B14F-4D97-AF65-F5344CB8AC3E}">
        <p14:creationId xmlns:p14="http://schemas.microsoft.com/office/powerpoint/2010/main" val="27699531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1C8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EF727F-5D25-E1D1-836C-3C2060098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FAF6D80D-5F2E-1A28-0BF6-CECF7493F42B}"/>
              </a:ext>
            </a:extLst>
          </p:cNvPr>
          <p:cNvSpPr txBox="1"/>
          <p:nvPr/>
        </p:nvSpPr>
        <p:spPr>
          <a:xfrm>
            <a:off x="799140" y="1974799"/>
            <a:ext cx="105040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8000" dirty="0">
                <a:solidFill>
                  <a:schemeClr val="bg1"/>
                </a:solidFill>
                <a:latin typeface="Century Gothic" panose="020B0502020202020204" pitchFamily="34" charset="0"/>
              </a:rPr>
              <a:t>Wir irren uns gemeinsam empor</a:t>
            </a:r>
          </a:p>
        </p:txBody>
      </p:sp>
    </p:spTree>
    <p:extLst>
      <p:ext uri="{BB962C8B-B14F-4D97-AF65-F5344CB8AC3E}">
        <p14:creationId xmlns:p14="http://schemas.microsoft.com/office/powerpoint/2010/main" val="1364444756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64762A69-232B-0432-49CA-CD8D072D9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613" y="893"/>
            <a:ext cx="6856215" cy="685621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71433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B22B32A1-323D-07B5-6F5D-001C2381BCB7}"/>
              </a:ext>
            </a:extLst>
          </p:cNvPr>
          <p:cNvGrpSpPr/>
          <p:nvPr/>
        </p:nvGrpSpPr>
        <p:grpSpPr>
          <a:xfrm>
            <a:off x="-1264" y="893"/>
            <a:ext cx="12624758" cy="7102163"/>
            <a:chOff x="-1265" y="0"/>
            <a:chExt cx="12628046" cy="7104013"/>
          </a:xfrm>
        </p:grpSpPr>
        <p:pic>
          <p:nvPicPr>
            <p:cNvPr id="1026" name="9B4E8D8E-E83D-4756-B8EA-869BE0E6106C" descr="IMG_3620.jpg">
              <a:extLst>
                <a:ext uri="{FF2B5EF4-FFF2-40B4-BE49-F238E27FC236}">
                  <a16:creationId xmlns:a16="http://schemas.microsoft.com/office/drawing/2014/main" id="{341A0E5A-A939-4A83-C68C-3E797E716B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65" y="0"/>
              <a:ext cx="12628046" cy="7104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Sprechblase: rechteckig mit abgerundeten Ecken 3">
              <a:extLst>
                <a:ext uri="{FF2B5EF4-FFF2-40B4-BE49-F238E27FC236}">
                  <a16:creationId xmlns:a16="http://schemas.microsoft.com/office/drawing/2014/main" id="{C7BC82F7-2C9F-C1FB-1C79-C00AA05FB586}"/>
                </a:ext>
              </a:extLst>
            </p:cNvPr>
            <p:cNvSpPr/>
            <p:nvPr/>
          </p:nvSpPr>
          <p:spPr>
            <a:xfrm>
              <a:off x="1489075" y="980728"/>
              <a:ext cx="1346448" cy="612648"/>
            </a:xfrm>
            <a:prstGeom prst="wedgeRoundRectCallout">
              <a:avLst>
                <a:gd name="adj1" fmla="val 34206"/>
                <a:gd name="adj2" fmla="val 92582"/>
                <a:gd name="adj3" fmla="val 16667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1981" tIns="35991" rIns="71981" bIns="35991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/>
                  <a:ea typeface="+mn-ea"/>
                  <a:cs typeface="+mn-cs"/>
                </a:rPr>
                <a:t>Spielprofi</a:t>
              </a:r>
            </a:p>
          </p:txBody>
        </p:sp>
        <p:sp>
          <p:nvSpPr>
            <p:cNvPr id="5" name="Sprechblase: rechteckig mit abgerundeten Ecken 4">
              <a:extLst>
                <a:ext uri="{FF2B5EF4-FFF2-40B4-BE49-F238E27FC236}">
                  <a16:creationId xmlns:a16="http://schemas.microsoft.com/office/drawing/2014/main" id="{78E05AAB-B26E-8DFF-D663-418876B35E7E}"/>
                </a:ext>
              </a:extLst>
            </p:cNvPr>
            <p:cNvSpPr/>
            <p:nvPr/>
          </p:nvSpPr>
          <p:spPr>
            <a:xfrm>
              <a:off x="3452584" y="977993"/>
              <a:ext cx="2548268" cy="681920"/>
            </a:xfrm>
            <a:prstGeom prst="wedgeRoundRectCallout">
              <a:avLst>
                <a:gd name="adj1" fmla="val -8123"/>
                <a:gd name="adj2" fmla="val 116879"/>
                <a:gd name="adj3" fmla="val 16667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1981" tIns="35991" rIns="71981" bIns="35991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/>
                  <a:ea typeface="+mn-ea"/>
                  <a:cs typeface="+mn-cs"/>
                </a:rPr>
                <a:t>Gestaltungskünstlerin</a:t>
              </a:r>
            </a:p>
          </p:txBody>
        </p:sp>
        <p:sp>
          <p:nvSpPr>
            <p:cNvPr id="6" name="Sprechblase: rechteckig mit abgerundeten Ecken 5">
              <a:extLst>
                <a:ext uri="{FF2B5EF4-FFF2-40B4-BE49-F238E27FC236}">
                  <a16:creationId xmlns:a16="http://schemas.microsoft.com/office/drawing/2014/main" id="{2027CB19-1BAD-C522-BEFA-D32C48006348}"/>
                </a:ext>
              </a:extLst>
            </p:cNvPr>
            <p:cNvSpPr/>
            <p:nvPr/>
          </p:nvSpPr>
          <p:spPr>
            <a:xfrm>
              <a:off x="6588056" y="745173"/>
              <a:ext cx="2271105" cy="571085"/>
            </a:xfrm>
            <a:prstGeom prst="wedgeRoundRectCallout">
              <a:avLst>
                <a:gd name="adj1" fmla="val -31092"/>
                <a:gd name="adj2" fmla="val 129606"/>
                <a:gd name="adj3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1981" tIns="35991" rIns="71981" bIns="35991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/>
                  <a:ea typeface="+mn-ea"/>
                  <a:cs typeface="+mn-cs"/>
                </a:rPr>
                <a:t>kritischer Blick als Nichtspielerin</a:t>
              </a:r>
            </a:p>
          </p:txBody>
        </p:sp>
        <p:sp>
          <p:nvSpPr>
            <p:cNvPr id="7" name="Sprechblase: rechteckig mit abgerundeten Ecken 6">
              <a:extLst>
                <a:ext uri="{FF2B5EF4-FFF2-40B4-BE49-F238E27FC236}">
                  <a16:creationId xmlns:a16="http://schemas.microsoft.com/office/drawing/2014/main" id="{33E4B005-3BC1-4E66-731D-EF3134C2A406}"/>
                </a:ext>
              </a:extLst>
            </p:cNvPr>
            <p:cNvSpPr/>
            <p:nvPr/>
          </p:nvSpPr>
          <p:spPr>
            <a:xfrm>
              <a:off x="9737363" y="1033410"/>
              <a:ext cx="2451261" cy="557230"/>
            </a:xfrm>
            <a:prstGeom prst="wedgeRoundRectCallout">
              <a:avLst>
                <a:gd name="adj1" fmla="val -576"/>
                <a:gd name="adj2" fmla="val 163159"/>
                <a:gd name="adj3" fmla="val 16667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1981" tIns="35991" rIns="71981" bIns="35991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/>
                  <a:ea typeface="+mn-ea"/>
                  <a:cs typeface="+mn-cs"/>
                </a:rPr>
                <a:t>«Alles-ist-möglich»-Macherin</a:t>
              </a:r>
            </a:p>
          </p:txBody>
        </p:sp>
        <p:sp>
          <p:nvSpPr>
            <p:cNvPr id="8" name="Sprechblase: rechteckig mit abgerundeten Ecken 7">
              <a:extLst>
                <a:ext uri="{FF2B5EF4-FFF2-40B4-BE49-F238E27FC236}">
                  <a16:creationId xmlns:a16="http://schemas.microsoft.com/office/drawing/2014/main" id="{9E6FB318-EB00-3FE2-4E8B-9EA08921D131}"/>
                </a:ext>
              </a:extLst>
            </p:cNvPr>
            <p:cNvSpPr/>
            <p:nvPr/>
          </p:nvSpPr>
          <p:spPr>
            <a:xfrm>
              <a:off x="8468417" y="3126891"/>
              <a:ext cx="2160240" cy="612648"/>
            </a:xfrm>
            <a:prstGeom prst="wedgeRoundRectCallout">
              <a:avLst>
                <a:gd name="adj1" fmla="val -20264"/>
                <a:gd name="adj2" fmla="val -120307"/>
                <a:gd name="adj3" fmla="val 1666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1981" tIns="35991" rIns="71981" bIns="35991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/>
                  <a:ea typeface="+mn-ea"/>
                  <a:cs typeface="+mn-cs"/>
                </a:rPr>
                <a:t>Spieletester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/>
                  <a:ea typeface="+mn-ea"/>
                  <a:cs typeface="+mn-cs"/>
                </a:rPr>
                <a:t>und Wertehüter</a:t>
              </a:r>
            </a:p>
          </p:txBody>
        </p:sp>
        <p:sp>
          <p:nvSpPr>
            <p:cNvPr id="9" name="Sprechblase: rechteckig mit abgerundeten Ecken 8">
              <a:extLst>
                <a:ext uri="{FF2B5EF4-FFF2-40B4-BE49-F238E27FC236}">
                  <a16:creationId xmlns:a16="http://schemas.microsoft.com/office/drawing/2014/main" id="{6930DE13-F6E9-E382-4CF3-AC7F50E19E74}"/>
                </a:ext>
              </a:extLst>
            </p:cNvPr>
            <p:cNvSpPr/>
            <p:nvPr/>
          </p:nvSpPr>
          <p:spPr>
            <a:xfrm>
              <a:off x="326079" y="4251532"/>
              <a:ext cx="2326537" cy="765048"/>
            </a:xfrm>
            <a:prstGeom prst="wedgeRoundRectCallout">
              <a:avLst>
                <a:gd name="adj1" fmla="val -20264"/>
                <a:gd name="adj2" fmla="val -120307"/>
                <a:gd name="adj3" fmla="val 1666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1981" tIns="35991" rIns="71981" bIns="35991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15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/>
                  <a:ea typeface="+mn-ea"/>
                  <a:cs typeface="+mn-cs"/>
                </a:rPr>
                <a:t>Gamerin mit Herz und Weitblick</a:t>
              </a:r>
            </a:p>
          </p:txBody>
        </p:sp>
      </p:grpSp>
      <p:pic>
        <p:nvPicPr>
          <p:cNvPr id="21" name="Grafik 20" descr="Topfblumen Silhouette">
            <a:extLst>
              <a:ext uri="{FF2B5EF4-FFF2-40B4-BE49-F238E27FC236}">
                <a16:creationId xmlns:a16="http://schemas.microsoft.com/office/drawing/2014/main" id="{4F3BE79E-2F7E-9921-93C0-360757331E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70081" y="4631506"/>
            <a:ext cx="1401518" cy="140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459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85D7F09B-B633-434E-9504-20DED4E451EF}"/>
              </a:ext>
            </a:extLst>
          </p:cNvPr>
          <p:cNvCxnSpPr>
            <a:cxnSpLocks/>
          </p:cNvCxnSpPr>
          <p:nvPr/>
        </p:nvCxnSpPr>
        <p:spPr>
          <a:xfrm flipV="1">
            <a:off x="592455" y="34120"/>
            <a:ext cx="0" cy="632428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5B7617A9-2F41-4E73-84FF-C8303750F9C3}"/>
              </a:ext>
            </a:extLst>
          </p:cNvPr>
          <p:cNvSpPr txBox="1"/>
          <p:nvPr/>
        </p:nvSpPr>
        <p:spPr>
          <a:xfrm>
            <a:off x="8798105" y="5596681"/>
            <a:ext cx="6012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50" charset="0"/>
              </a:rPr>
              <a:t>LINIE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GT Haptik Regular" panose="02000505000000020003" pitchFamily="50" charset="0"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37A03061-CFDA-402A-84BB-83FC09AFC238}"/>
              </a:ext>
            </a:extLst>
          </p:cNvPr>
          <p:cNvSpPr txBox="1"/>
          <p:nvPr/>
        </p:nvSpPr>
        <p:spPr>
          <a:xfrm>
            <a:off x="7199880" y="3267339"/>
            <a:ext cx="6012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50" charset="0"/>
              </a:rPr>
              <a:t>MARKTPLATZ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GT Haptik Regular" panose="02000505000000020003" pitchFamily="50" charset="0"/>
            </a:endParaRPr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AA6091F8-9DD9-D8D5-026C-38D0370EB808}"/>
              </a:ext>
            </a:extLst>
          </p:cNvPr>
          <p:cNvGrpSpPr/>
          <p:nvPr/>
        </p:nvGrpSpPr>
        <p:grpSpPr>
          <a:xfrm>
            <a:off x="568455" y="303770"/>
            <a:ext cx="11383087" cy="6546655"/>
            <a:chOff x="568455" y="269649"/>
            <a:chExt cx="11383086" cy="6546654"/>
          </a:xfrm>
        </p:grpSpPr>
        <p:sp>
          <p:nvSpPr>
            <p:cNvPr id="20" name="Rechtwinkliges Dreieck 19">
              <a:extLst>
                <a:ext uri="{FF2B5EF4-FFF2-40B4-BE49-F238E27FC236}">
                  <a16:creationId xmlns:a16="http://schemas.microsoft.com/office/drawing/2014/main" id="{52034217-7331-4A9B-8790-C3BC3B283FB9}"/>
                </a:ext>
              </a:extLst>
            </p:cNvPr>
            <p:cNvSpPr/>
            <p:nvPr/>
          </p:nvSpPr>
          <p:spPr>
            <a:xfrm rot="10800000">
              <a:off x="691120" y="1113577"/>
              <a:ext cx="9119856" cy="3722915"/>
            </a:xfrm>
            <a:prstGeom prst="rtTriangl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50" charset="0"/>
              </a:endParaRPr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47A6EE14-BD97-43AF-93E2-69ACF4A0ACEA}"/>
                </a:ext>
              </a:extLst>
            </p:cNvPr>
            <p:cNvSpPr/>
            <p:nvPr/>
          </p:nvSpPr>
          <p:spPr>
            <a:xfrm>
              <a:off x="691165" y="269649"/>
              <a:ext cx="9119811" cy="84604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50" charset="0"/>
              </a:endParaRPr>
            </a:p>
          </p:txBody>
        </p:sp>
        <p:sp>
          <p:nvSpPr>
            <p:cNvPr id="4" name="Rechtwinkliges Dreieck 3">
              <a:extLst>
                <a:ext uri="{FF2B5EF4-FFF2-40B4-BE49-F238E27FC236}">
                  <a16:creationId xmlns:a16="http://schemas.microsoft.com/office/drawing/2014/main" id="{93758B90-0AEC-4DE1-9471-E6276ED6DF67}"/>
                </a:ext>
              </a:extLst>
            </p:cNvPr>
            <p:cNvSpPr/>
            <p:nvPr/>
          </p:nvSpPr>
          <p:spPr>
            <a:xfrm>
              <a:off x="685725" y="1131472"/>
              <a:ext cx="9238343" cy="3722914"/>
            </a:xfrm>
            <a:prstGeom prst="rt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50" charset="0"/>
              </a:endParaRPr>
            </a:p>
          </p:txBody>
        </p:sp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976811CB-4C7C-4523-8CB2-7C3EC5E3845F}"/>
                </a:ext>
              </a:extLst>
            </p:cNvPr>
            <p:cNvSpPr/>
            <p:nvPr/>
          </p:nvSpPr>
          <p:spPr>
            <a:xfrm>
              <a:off x="685789" y="4832889"/>
              <a:ext cx="9125187" cy="1299028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50" charset="0"/>
              </a:endParaRPr>
            </a:p>
          </p:txBody>
        </p:sp>
        <p:sp>
          <p:nvSpPr>
            <p:cNvPr id="6" name="Flussdiagramm: Verbinder 5">
              <a:extLst>
                <a:ext uri="{FF2B5EF4-FFF2-40B4-BE49-F238E27FC236}">
                  <a16:creationId xmlns:a16="http://schemas.microsoft.com/office/drawing/2014/main" id="{752D5C9C-275F-4BFC-98B0-9DF7E1D5A995}"/>
                </a:ext>
              </a:extLst>
            </p:cNvPr>
            <p:cNvSpPr/>
            <p:nvPr/>
          </p:nvSpPr>
          <p:spPr>
            <a:xfrm>
              <a:off x="3246570" y="845007"/>
              <a:ext cx="1509485" cy="1426547"/>
            </a:xfrm>
            <a:prstGeom prst="flowChartConnector">
              <a:avLst/>
            </a:prstGeom>
            <a:solidFill>
              <a:srgbClr val="EA06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50" charset="0"/>
              </a:endParaRPr>
            </a:p>
          </p:txBody>
        </p:sp>
        <p:sp>
          <p:nvSpPr>
            <p:cNvPr id="7" name="Flussdiagramm: Verbinder 6">
              <a:extLst>
                <a:ext uri="{FF2B5EF4-FFF2-40B4-BE49-F238E27FC236}">
                  <a16:creationId xmlns:a16="http://schemas.microsoft.com/office/drawing/2014/main" id="{0A7FACDB-D134-4CDC-ACBF-3F244E528B6F}"/>
                </a:ext>
              </a:extLst>
            </p:cNvPr>
            <p:cNvSpPr/>
            <p:nvPr/>
          </p:nvSpPr>
          <p:spPr>
            <a:xfrm>
              <a:off x="8236733" y="2647342"/>
              <a:ext cx="460608" cy="422141"/>
            </a:xfrm>
            <a:prstGeom prst="flowChartConnector">
              <a:avLst/>
            </a:prstGeom>
            <a:solidFill>
              <a:srgbClr val="EA06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50" charset="0"/>
              </a:endParaRPr>
            </a:p>
          </p:txBody>
        </p:sp>
        <p:cxnSp>
          <p:nvCxnSpPr>
            <p:cNvPr id="11" name="Gerade Verbindung mit Pfeil 10">
              <a:extLst>
                <a:ext uri="{FF2B5EF4-FFF2-40B4-BE49-F238E27FC236}">
                  <a16:creationId xmlns:a16="http://schemas.microsoft.com/office/drawing/2014/main" id="{6018F7C9-7607-4D14-87CC-7EBC426252A1}"/>
                </a:ext>
              </a:extLst>
            </p:cNvPr>
            <p:cNvCxnSpPr>
              <a:cxnSpLocks/>
            </p:cNvCxnSpPr>
            <p:nvPr/>
          </p:nvCxnSpPr>
          <p:spPr>
            <a:xfrm>
              <a:off x="568455" y="6295653"/>
              <a:ext cx="1097584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DE93451A-C220-49D1-8F08-79FEEE956220}"/>
                </a:ext>
              </a:extLst>
            </p:cNvPr>
            <p:cNvGrpSpPr/>
            <p:nvPr/>
          </p:nvGrpSpPr>
          <p:grpSpPr>
            <a:xfrm>
              <a:off x="5589787" y="1230037"/>
              <a:ext cx="2075306" cy="2026517"/>
              <a:chOff x="9434514" y="1606437"/>
              <a:chExt cx="2455099" cy="2468739"/>
            </a:xfrm>
          </p:grpSpPr>
          <p:sp>
            <p:nvSpPr>
              <p:cNvPr id="14" name="Flussdiagramm: Verbinder 13">
                <a:extLst>
                  <a:ext uri="{FF2B5EF4-FFF2-40B4-BE49-F238E27FC236}">
                    <a16:creationId xmlns:a16="http://schemas.microsoft.com/office/drawing/2014/main" id="{EEDFDB4B-BDC4-4B41-81AB-CB60963025EF}"/>
                  </a:ext>
                </a:extLst>
              </p:cNvPr>
              <p:cNvSpPr/>
              <p:nvPr/>
            </p:nvSpPr>
            <p:spPr>
              <a:xfrm>
                <a:off x="9434514" y="1606437"/>
                <a:ext cx="2455099" cy="2468739"/>
              </a:xfrm>
              <a:prstGeom prst="flowChartConnector">
                <a:avLst/>
              </a:prstGeom>
              <a:solidFill>
                <a:srgbClr val="EA06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GT Haptik Regular" panose="02000505000000020003" pitchFamily="50" charset="0"/>
                </a:endParaRPr>
              </a:p>
            </p:txBody>
          </p:sp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2803B10C-AEE0-471F-9280-CFD5714B314A}"/>
                  </a:ext>
                </a:extLst>
              </p:cNvPr>
              <p:cNvSpPr txBox="1"/>
              <p:nvPr/>
            </p:nvSpPr>
            <p:spPr>
              <a:xfrm>
                <a:off x="9621404" y="2124382"/>
                <a:ext cx="2188267" cy="13122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1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GT Haptik Regular" panose="02000505000000020003" pitchFamily="50" charset="0"/>
                  </a:rPr>
                  <a:t>Interdisziplinäre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GT Haptik Regular" panose="02000505000000020003" pitchFamily="50" charset="0"/>
                  </a:rPr>
                  <a:t> 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GT Haptik Regular" panose="02000505000000020003" pitchFamily="50" charset="0"/>
                  </a:rPr>
                  <a:t>Zusammen-arbeit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GT Haptik Regular" panose="02000505000000020003" pitchFamily="50" charset="0"/>
                  </a:rPr>
                  <a:t> 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GT Haptik Regular" panose="02000505000000020003" pitchFamily="50" charset="0"/>
                  </a:rPr>
                  <a:t>Internen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GT Haptik Regular" panose="02000505000000020003" pitchFamily="50" charset="0"/>
                  </a:rPr>
                  <a:t> und Externen</a:t>
                </a:r>
              </a:p>
            </p:txBody>
          </p:sp>
        </p:grp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60F8A1D9-1E20-49A1-9128-9EBA0DC27CA6}"/>
                </a:ext>
              </a:extLst>
            </p:cNvPr>
            <p:cNvSpPr txBox="1"/>
            <p:nvPr/>
          </p:nvSpPr>
          <p:spPr>
            <a:xfrm>
              <a:off x="11556976" y="6064820"/>
              <a:ext cx="3945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GT Haptik Regular" panose="02000505000000020003" pitchFamily="50" charset="0"/>
                </a:rPr>
                <a:t>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50" charset="0"/>
              </a:endParaRPr>
            </a:p>
          </p:txBody>
        </p:sp>
        <p:sp>
          <p:nvSpPr>
            <p:cNvPr id="18" name="Flussdiagramm: Verbinder 17">
              <a:extLst>
                <a:ext uri="{FF2B5EF4-FFF2-40B4-BE49-F238E27FC236}">
                  <a16:creationId xmlns:a16="http://schemas.microsoft.com/office/drawing/2014/main" id="{D46919BE-962F-4B4F-8FD4-F67318B816E7}"/>
                </a:ext>
              </a:extLst>
            </p:cNvPr>
            <p:cNvSpPr/>
            <p:nvPr/>
          </p:nvSpPr>
          <p:spPr>
            <a:xfrm>
              <a:off x="8850453" y="1665913"/>
              <a:ext cx="729861" cy="721567"/>
            </a:xfrm>
            <a:prstGeom prst="flowChartConnector">
              <a:avLst/>
            </a:prstGeom>
            <a:solidFill>
              <a:srgbClr val="EA06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50" charset="0"/>
              </a:endParaRPr>
            </a:p>
          </p:txBody>
        </p:sp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2CA5D237-2005-4A58-AC96-54E04D950EC2}"/>
                </a:ext>
              </a:extLst>
            </p:cNvPr>
            <p:cNvSpPr/>
            <p:nvPr/>
          </p:nvSpPr>
          <p:spPr>
            <a:xfrm>
              <a:off x="673113" y="6494205"/>
              <a:ext cx="477868" cy="251971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50" charset="0"/>
              </a:endParaRP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2787DA5C-2A6E-471E-A640-178D8C38CB92}"/>
                </a:ext>
              </a:extLst>
            </p:cNvPr>
            <p:cNvSpPr txBox="1"/>
            <p:nvPr/>
          </p:nvSpPr>
          <p:spPr>
            <a:xfrm>
              <a:off x="1137618" y="6416193"/>
              <a:ext cx="3971710" cy="400110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marL="0" marR="0" lvl="0" indent="0" algn="l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GT Haptik Regular" panose="02000505000000020003" pitchFamily="50" charset="0"/>
                </a:rPr>
                <a:t>Bestehendes optimieren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50" charset="0"/>
              </a:endParaRPr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DA3CA35A-3FDE-48DF-9D67-FDA2121E72EC}"/>
                </a:ext>
              </a:extLst>
            </p:cNvPr>
            <p:cNvSpPr/>
            <p:nvPr/>
          </p:nvSpPr>
          <p:spPr>
            <a:xfrm>
              <a:off x="4369334" y="6466004"/>
              <a:ext cx="477868" cy="25197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50" charset="0"/>
              </a:endParaRPr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C70D0B02-B720-47B7-96BB-A0BC6C85035E}"/>
                </a:ext>
              </a:extLst>
            </p:cNvPr>
            <p:cNvSpPr txBox="1"/>
            <p:nvPr/>
          </p:nvSpPr>
          <p:spPr>
            <a:xfrm>
              <a:off x="4847201" y="6409449"/>
              <a:ext cx="3328602" cy="400110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marL="0" marR="0" lvl="0" indent="0" algn="l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GT Haptik Regular" panose="02000505000000020003" pitchFamily="50" charset="0"/>
                </a:rPr>
                <a:t>neue, komplexe Fragen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50" charset="0"/>
              </a:endParaRPr>
            </a:p>
          </p:txBody>
        </p:sp>
        <p:sp>
          <p:nvSpPr>
            <p:cNvPr id="17" name="Rechtwinkliges Dreieck 16">
              <a:extLst>
                <a:ext uri="{FF2B5EF4-FFF2-40B4-BE49-F238E27FC236}">
                  <a16:creationId xmlns:a16="http://schemas.microsoft.com/office/drawing/2014/main" id="{A79B2669-C8CD-1326-32AE-7619A2A5A45F}"/>
                </a:ext>
              </a:extLst>
            </p:cNvPr>
            <p:cNvSpPr/>
            <p:nvPr/>
          </p:nvSpPr>
          <p:spPr>
            <a:xfrm rot="10800000">
              <a:off x="698380" y="289780"/>
              <a:ext cx="9112595" cy="1098150"/>
            </a:xfrm>
            <a:prstGeom prst="rtTriangl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B804A785-F090-B693-2F11-BDB3D93E9166}"/>
                </a:ext>
              </a:extLst>
            </p:cNvPr>
            <p:cNvSpPr txBox="1"/>
            <p:nvPr/>
          </p:nvSpPr>
          <p:spPr>
            <a:xfrm>
              <a:off x="3798645" y="278310"/>
              <a:ext cx="60123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C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GT Haptik Regular" panose="02000505000000020003" pitchFamily="50" charset="0"/>
                </a:rPr>
                <a:t>TRANSVERSALE </a:t>
              </a:r>
              <a:br>
                <a:rPr kumimoji="0" lang="de-C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GT Haptik Regular" panose="02000505000000020003" pitchFamily="50" charset="0"/>
                </a:rPr>
              </a:br>
              <a:r>
                <a:rPr kumimoji="0" lang="de-C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GT Haptik Regular" panose="02000505000000020003" pitchFamily="50" charset="0"/>
                </a:rPr>
                <a:t>TEAMS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50" charset="0"/>
              </a:endParaRPr>
            </a:p>
          </p:txBody>
        </p:sp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2B1D69D6-EBAC-769F-0E2F-D8DD6B61E012}"/>
                </a:ext>
              </a:extLst>
            </p:cNvPr>
            <p:cNvSpPr/>
            <p:nvPr/>
          </p:nvSpPr>
          <p:spPr>
            <a:xfrm>
              <a:off x="7997799" y="6455078"/>
              <a:ext cx="477868" cy="251971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1A731DAE-3F2B-E966-84F4-1AABFBF99DAA}"/>
                </a:ext>
              </a:extLst>
            </p:cNvPr>
            <p:cNvSpPr txBox="1"/>
            <p:nvPr/>
          </p:nvSpPr>
          <p:spPr>
            <a:xfrm>
              <a:off x="8475667" y="6398523"/>
              <a:ext cx="3328602" cy="400110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marL="0" marR="0" lvl="0" indent="0" algn="l" defTabSz="12191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GT Haptik Regular" panose="02000505000000020003" pitchFamily="50" charset="0"/>
                </a:rPr>
                <a:t>übergeordnete Themen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50" charset="0"/>
              </a:endParaRPr>
            </a:p>
          </p:txBody>
        </p:sp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C64D6831-25C7-1E82-D22C-9126A152118E}"/>
                </a:ext>
              </a:extLst>
            </p:cNvPr>
            <p:cNvSpPr/>
            <p:nvPr/>
          </p:nvSpPr>
          <p:spPr>
            <a:xfrm>
              <a:off x="9810975" y="289779"/>
              <a:ext cx="1021976" cy="58707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Textfeld 34">
            <a:extLst>
              <a:ext uri="{FF2B5EF4-FFF2-40B4-BE49-F238E27FC236}">
                <a16:creationId xmlns:a16="http://schemas.microsoft.com/office/drawing/2014/main" id="{BB82B3DB-4DC3-FE83-199A-CDCDE671D7C3}"/>
              </a:ext>
            </a:extLst>
          </p:cNvPr>
          <p:cNvSpPr txBox="1"/>
          <p:nvPr/>
        </p:nvSpPr>
        <p:spPr>
          <a:xfrm>
            <a:off x="6762467" y="3196945"/>
            <a:ext cx="29991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50" charset="0"/>
              </a:rPr>
              <a:t>MARKTPLATZ</a:t>
            </a:r>
          </a:p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50" charset="0"/>
              </a:rPr>
              <a:t>PROJEKTE</a:t>
            </a:r>
            <a:endParaRPr kumimoji="0" lang="de-CH" sz="28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GT Haptik Regular" panose="02000505000000020003" pitchFamily="50" charset="0"/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9C8E78B0-D240-2690-A6F2-78E109FE3C1D}"/>
              </a:ext>
            </a:extLst>
          </p:cNvPr>
          <p:cNvSpPr txBox="1"/>
          <p:nvPr/>
        </p:nvSpPr>
        <p:spPr>
          <a:xfrm>
            <a:off x="6762467" y="5610400"/>
            <a:ext cx="29991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50" charset="0"/>
              </a:rPr>
              <a:t>LINIE</a:t>
            </a:r>
            <a:endParaRPr kumimoji="0" lang="de-CH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GT Haptik Regular" panose="0200050500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858249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Pause mit einfarbiger Füllung">
            <a:extLst>
              <a:ext uri="{FF2B5EF4-FFF2-40B4-BE49-F238E27FC236}">
                <a16:creationId xmlns:a16="http://schemas.microsoft.com/office/drawing/2014/main" id="{876FA3BE-F42A-A396-56A3-39CE463FC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41984" y="974940"/>
            <a:ext cx="3319501" cy="3319501"/>
          </a:xfrm>
          <a:prstGeom prst="rect">
            <a:avLst/>
          </a:prstGeom>
        </p:spPr>
      </p:pic>
      <p:pic>
        <p:nvPicPr>
          <p:cNvPr id="4" name="Grafik 3" descr="Herz mit einfarbiger Füllung">
            <a:extLst>
              <a:ext uri="{FF2B5EF4-FFF2-40B4-BE49-F238E27FC236}">
                <a16:creationId xmlns:a16="http://schemas.microsoft.com/office/drawing/2014/main" id="{64E447EF-ED41-C9D5-F1CE-3094CEDF17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53679" y="717525"/>
            <a:ext cx="3834332" cy="3834332"/>
          </a:xfrm>
          <a:prstGeom prst="rect">
            <a:avLst/>
          </a:prstGeom>
        </p:spPr>
      </p:pic>
      <p:pic>
        <p:nvPicPr>
          <p:cNvPr id="6" name="Grafik 5" descr="Stern mit einfarbiger Füllung">
            <a:extLst>
              <a:ext uri="{FF2B5EF4-FFF2-40B4-BE49-F238E27FC236}">
                <a16:creationId xmlns:a16="http://schemas.microsoft.com/office/drawing/2014/main" id="{C426C819-AF66-606E-5EA7-49096888BB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60552" y="438626"/>
            <a:ext cx="4023870" cy="402387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0486660-4E98-C460-D123-2DC4998BB355}"/>
              </a:ext>
            </a:extLst>
          </p:cNvPr>
          <p:cNvSpPr txBox="1"/>
          <p:nvPr/>
        </p:nvSpPr>
        <p:spPr>
          <a:xfrm>
            <a:off x="176733" y="4301134"/>
            <a:ext cx="37037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WERTSCHÄTZUNG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Wie kann ich anderen Mut machen?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Wie bringe ich andere zum glänzen?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Wie schaffen wir Zugehörigkeit und Geborgenheit?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AAC65F2-9CB6-AB1A-B39F-3BE7724D5ED4}"/>
              </a:ext>
            </a:extLst>
          </p:cNvPr>
          <p:cNvSpPr txBox="1"/>
          <p:nvPr/>
        </p:nvSpPr>
        <p:spPr>
          <a:xfrm>
            <a:off x="4141984" y="4301134"/>
            <a:ext cx="37037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REFLEXION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Was können wir weglassen, was vereinfachen?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Wie können wir unserer Energie Sorge tragen?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Wie schaffen wir Denk- &amp; Reflexionsräume?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DF7BF60-A04D-6EDD-B863-E02803C1B88E}"/>
              </a:ext>
            </a:extLst>
          </p:cNvPr>
          <p:cNvSpPr txBox="1"/>
          <p:nvPr/>
        </p:nvSpPr>
        <p:spPr>
          <a:xfrm>
            <a:off x="8311563" y="4301134"/>
            <a:ext cx="37037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ORIENTIERUNG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Wie kann ich Orientierung stiften?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Wie kann ich Perspektiven schaffen?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C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Wie kann ich das individuelle Wachstum fördern?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A6E743E-4AF6-F4BD-530B-2D4A6FE21D74}"/>
              </a:ext>
            </a:extLst>
          </p:cNvPr>
          <p:cNvSpPr txBox="1"/>
          <p:nvPr/>
        </p:nvSpPr>
        <p:spPr>
          <a:xfrm>
            <a:off x="122944" y="99892"/>
            <a:ext cx="12069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MEIN BEITRAG FÜR EIN STARKES WIR</a:t>
            </a:r>
          </a:p>
        </p:txBody>
      </p:sp>
    </p:spTree>
    <p:extLst>
      <p:ext uri="{BB962C8B-B14F-4D97-AF65-F5344CB8AC3E}">
        <p14:creationId xmlns:p14="http://schemas.microsoft.com/office/powerpoint/2010/main" val="38508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BAC6363C-4F70-3F31-BFCA-1F525E4238D1}"/>
              </a:ext>
            </a:extLst>
          </p:cNvPr>
          <p:cNvSpPr txBox="1"/>
          <p:nvPr/>
        </p:nvSpPr>
        <p:spPr>
          <a:xfrm>
            <a:off x="495365" y="900183"/>
            <a:ext cx="1018911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lvl="1" defTabSz="914377"/>
            <a:r>
              <a:rPr lang="en-US" sz="7200" dirty="0">
                <a:solidFill>
                  <a:schemeClr val="bg1"/>
                </a:solidFill>
                <a:latin typeface="Century Gothic" panose="020B0502020202020204" pitchFamily="34" charset="0"/>
              </a:rPr>
              <a:t>“I not only use all the brains that I have, but all I can borrow.”</a:t>
            </a:r>
            <a:br>
              <a:rPr lang="en-US" sz="72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4267" dirty="0">
                <a:solidFill>
                  <a:schemeClr val="bg1"/>
                </a:solidFill>
                <a:latin typeface="Century Gothic" panose="020B0502020202020204" pitchFamily="34" charset="0"/>
              </a:rPr>
              <a:t>Woodrow Wilson</a:t>
            </a:r>
            <a:r>
              <a:rPr lang="de-DE" sz="9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entury Gothic" panose="020B0502020202020204" pitchFamily="34" charset="0"/>
              </a:rPr>
              <a:t>			</a:t>
            </a:r>
            <a:endParaRPr lang="de-CH" sz="96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B0F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708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25B261CD-F423-0DE2-AA82-2E3E5ACD9E91}"/>
              </a:ext>
            </a:extLst>
          </p:cNvPr>
          <p:cNvSpPr txBox="1"/>
          <p:nvPr/>
        </p:nvSpPr>
        <p:spPr>
          <a:xfrm>
            <a:off x="177500" y="1495808"/>
            <a:ext cx="12014499" cy="447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5500" dirty="0">
                <a:solidFill>
                  <a:prstClr val="white"/>
                </a:solidFill>
                <a:highlight>
                  <a:srgbClr val="000000"/>
                </a:highlight>
                <a:latin typeface="Century Gothic" panose="020B0502020202020204" pitchFamily="34" charset="0"/>
                <a:cs typeface="GT Haptik Regular" panose="02000505000000020003" pitchFamily="50" charset="0"/>
              </a:rPr>
              <a:t>I		Neue Arbeit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5500" dirty="0">
                <a:solidFill>
                  <a:prstClr val="black"/>
                </a:solidFill>
                <a:latin typeface="Century Gothic" panose="020B0502020202020204" pitchFamily="34" charset="0"/>
                <a:cs typeface="GT Haptik Regular" panose="02000505000000020003" pitchFamily="50" charset="0"/>
              </a:rPr>
              <a:t>II		Neues Ich</a:t>
            </a:r>
            <a:br>
              <a:rPr kumimoji="0" lang="de-DE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00000"/>
                </a:highlight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50" charset="0"/>
              </a:rPr>
            </a:br>
            <a:r>
              <a:rPr kumimoji="0" lang="de-DE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50" charset="0"/>
              </a:rPr>
              <a:t>III		Neues Wir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de-DE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50" charset="0"/>
              </a:rPr>
            </a:br>
            <a:endParaRPr kumimoji="0" lang="de-CH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00"/>
              </a:highlight>
              <a:uLnTx/>
              <a:uFillTx/>
              <a:latin typeface="Century Gothic" panose="020B0502020202020204" pitchFamily="34" charset="0"/>
              <a:ea typeface="+mn-ea"/>
              <a:cs typeface="GT Haptik Regular" panose="0200050500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990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EF962C59-9C13-E151-4A9C-7D2FE33CC9B4}"/>
              </a:ext>
            </a:extLst>
          </p:cNvPr>
          <p:cNvSpPr txBox="1"/>
          <p:nvPr/>
        </p:nvSpPr>
        <p:spPr>
          <a:xfrm>
            <a:off x="2038574" y="1204856"/>
            <a:ext cx="8832028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50" charset="0"/>
              </a:rPr>
              <a:t>Arvus</a:t>
            </a:r>
            <a:endParaRPr kumimoji="0" lang="de-DE" sz="1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GT Haptik Regular" panose="02000505000000020003" pitchFamily="5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50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50" charset="0"/>
              </a:rPr>
              <a:t>Arabeit</a:t>
            </a:r>
            <a:endParaRPr kumimoji="0" lang="de-DE" sz="13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GT Haptik Regular" panose="0200050500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129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ithjof Bergmann – Wikipedia">
            <a:extLst>
              <a:ext uri="{FF2B5EF4-FFF2-40B4-BE49-F238E27FC236}">
                <a16:creationId xmlns:a16="http://schemas.microsoft.com/office/drawing/2014/main" id="{FED154B5-6F1D-458F-AFFD-D5D821581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657" y="0"/>
            <a:ext cx="45741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as neue Buch – Frithjof Bergmann - New Work New Culture">
            <a:extLst>
              <a:ext uri="{FF2B5EF4-FFF2-40B4-BE49-F238E27FC236}">
                <a16:creationId xmlns:a16="http://schemas.microsoft.com/office/drawing/2014/main" id="{95357207-C52D-42EE-A3D4-41C227B917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/>
          <a:stretch/>
        </p:blipFill>
        <p:spPr bwMode="auto">
          <a:xfrm>
            <a:off x="593481" y="0"/>
            <a:ext cx="42528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419D20A-3A96-47EA-98D0-5DB234114E35}"/>
              </a:ext>
            </a:extLst>
          </p:cNvPr>
          <p:cNvSpPr txBox="1"/>
          <p:nvPr/>
        </p:nvSpPr>
        <p:spPr>
          <a:xfrm rot="16200000">
            <a:off x="8518089" y="3499507"/>
            <a:ext cx="6537819" cy="2974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33" b="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Frithjof Bergmann – Wikipedia</a:t>
            </a:r>
            <a:endParaRPr kumimoji="0" lang="de-DE" sz="1333" b="0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BB7FA6C-C653-4CB1-97CE-6D5020AB6741}"/>
              </a:ext>
            </a:extLst>
          </p:cNvPr>
          <p:cNvSpPr txBox="1"/>
          <p:nvPr/>
        </p:nvSpPr>
        <p:spPr>
          <a:xfrm>
            <a:off x="2407157" y="5595461"/>
            <a:ext cx="8970999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Black" panose="02000505020000020004" pitchFamily="50" charset="0"/>
              </a:rPr>
              <a:t>Begriffsprägung New Work: 1984  </a:t>
            </a:r>
            <a:endParaRPr kumimoji="0" lang="de-CH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GT Haptik Black" panose="0200050502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295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94962E6-0B26-EE76-4017-95C41C16CA6E}"/>
              </a:ext>
            </a:extLst>
          </p:cNvPr>
          <p:cNvSpPr txBox="1"/>
          <p:nvPr/>
        </p:nvSpPr>
        <p:spPr>
          <a:xfrm>
            <a:off x="647197" y="365961"/>
            <a:ext cx="11719112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50" charset="0"/>
              </a:rPr>
              <a:t>from </a:t>
            </a:r>
            <a:r>
              <a:rPr kumimoji="0" lang="de-DE" sz="1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50" charset="0"/>
              </a:rPr>
              <a:t>jobs</a:t>
            </a:r>
            <a:r>
              <a:rPr kumimoji="0" lang="de-DE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50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50" charset="0"/>
                <a:sym typeface="Wingdings" panose="05000000000000000000" pitchFamily="2" charset="2"/>
              </a:rPr>
              <a:t>to </a:t>
            </a:r>
            <a:r>
              <a:rPr kumimoji="0" lang="de-DE" sz="1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50" charset="0"/>
                <a:sym typeface="Wingdings" panose="05000000000000000000" pitchFamily="2" charset="2"/>
              </a:rPr>
              <a:t>careers</a:t>
            </a:r>
            <a:r>
              <a:rPr kumimoji="0" lang="de-DE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50" charset="0"/>
                <a:sym typeface="Wingdings" panose="05000000000000000000" pitchFamily="2" charset="2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50" charset="0"/>
                <a:sym typeface="Wingdings" panose="05000000000000000000" pitchFamily="2" charset="2"/>
              </a:rPr>
              <a:t>to </a:t>
            </a:r>
            <a:r>
              <a:rPr kumimoji="0" lang="de-DE" sz="11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50" charset="0"/>
                <a:sym typeface="Wingdings" panose="05000000000000000000" pitchFamily="2" charset="2"/>
              </a:rPr>
              <a:t>callings</a:t>
            </a:r>
            <a:endParaRPr kumimoji="0" lang="de-DE" sz="1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GT Haptik Regular" panose="02000505000000020003" pitchFamily="50" charset="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GT Haptik Regular" panose="02000505000000020003" pitchFamily="50" charset="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GT Haptik Regular" panose="02000505000000020003" pitchFamily="50" charset="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50" charset="0"/>
                <a:sym typeface="Wingdings" panose="05000000000000000000" pitchFamily="2" charset="2"/>
              </a:rPr>
              <a:t>Derek </a:t>
            </a:r>
            <a:r>
              <a:rPr kumimoji="0" lang="de-DE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50" charset="0"/>
                <a:sym typeface="Wingdings" panose="05000000000000000000" pitchFamily="2" charset="2"/>
              </a:rPr>
              <a:t>Thompsen</a:t>
            </a: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50" charset="0"/>
                <a:sym typeface="Wingdings" panose="05000000000000000000" pitchFamily="2" charset="2"/>
              </a:rPr>
              <a:t>, The </a:t>
            </a:r>
            <a:r>
              <a:rPr kumimoji="0" lang="de-DE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50" charset="0"/>
                <a:sym typeface="Wingdings" panose="05000000000000000000" pitchFamily="2" charset="2"/>
              </a:rPr>
              <a:t>Atlantic</a:t>
            </a: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50" charset="0"/>
                <a:sym typeface="Wingdings" panose="05000000000000000000" pitchFamily="2" charset="2"/>
              </a:rPr>
              <a:t>, angelehnt an: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50" charset="0"/>
                <a:sym typeface="Wingdings" panose="05000000000000000000" pitchFamily="2" charset="2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50" charset="0"/>
                <a:sym typeface="Wingdings" panose="05000000000000000000" pitchFamily="2" charset="2"/>
              </a:rPr>
              <a:t>Wrzesniewski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50" charset="0"/>
                <a:sym typeface="Wingdings" panose="05000000000000000000" pitchFamily="2" charset="2"/>
              </a:rPr>
              <a:t>, A., McCauley, C.,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50" charset="0"/>
                <a:sym typeface="Wingdings" panose="05000000000000000000" pitchFamily="2" charset="2"/>
              </a:rPr>
              <a:t>Rozin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50" charset="0"/>
                <a:sym typeface="Wingdings" panose="05000000000000000000" pitchFamily="2" charset="2"/>
              </a:rPr>
              <a:t>, P., &amp; Schwartz, B. (1997).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50" charset="0"/>
                <a:sym typeface="Wingdings" panose="05000000000000000000" pitchFamily="2" charset="2"/>
              </a:rPr>
              <a:t>Jobs, careers, and callings: People's relations to their work. Journal of research in personality, 31(1), 21-33.</a:t>
            </a: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50" charset="0"/>
                <a:sym typeface="Wingdings" panose="05000000000000000000" pitchFamily="2" charset="2"/>
              </a:rPr>
              <a:t> </a:t>
            </a:r>
            <a:endParaRPr kumimoji="0" lang="de-CH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GT Haptik Regular" panose="020005050000000200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605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99D79-283D-E48E-F520-ED3781DA2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67F2456-303F-6300-365B-685597DB4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93" y="182880"/>
            <a:ext cx="10711019" cy="631512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F0B0307-AC8D-06C8-F431-0C1914A86551}"/>
              </a:ext>
            </a:extLst>
          </p:cNvPr>
          <p:cNvSpPr txBox="1"/>
          <p:nvPr/>
        </p:nvSpPr>
        <p:spPr>
          <a:xfrm>
            <a:off x="493776" y="6537960"/>
            <a:ext cx="7836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>
                <a:latin typeface="Century Gothic" panose="020B0502020202020204" pitchFamily="34" charset="0"/>
              </a:rPr>
              <a:t>Quelle: HR Barometer 2024 </a:t>
            </a:r>
            <a:r>
              <a:rPr lang="de-CH" sz="1200" dirty="0">
                <a:latin typeface="Century Gothic" panose="020B0502020202020204" pitchFamily="34" charset="0"/>
                <a:hlinkClick r:id="rId3"/>
              </a:rPr>
              <a:t>UZH Publikation A4</a:t>
            </a:r>
            <a:r>
              <a:rPr lang="de-CH" sz="1200" dirty="0">
                <a:latin typeface="Century Gothic" panose="020B0502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0940586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ussdiagramm: Grenzstelle 4">
            <a:extLst>
              <a:ext uri="{FF2B5EF4-FFF2-40B4-BE49-F238E27FC236}">
                <a16:creationId xmlns:a16="http://schemas.microsoft.com/office/drawing/2014/main" id="{B7BC5B92-EA6C-7C1B-FCD3-60344E068A32}"/>
              </a:ext>
            </a:extLst>
          </p:cNvPr>
          <p:cNvSpPr/>
          <p:nvPr/>
        </p:nvSpPr>
        <p:spPr>
          <a:xfrm>
            <a:off x="336499" y="2007111"/>
            <a:ext cx="11492179" cy="3732975"/>
          </a:xfrm>
          <a:prstGeom prst="flowChartTermina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lussdiagramm: Verbinder 5">
            <a:extLst>
              <a:ext uri="{FF2B5EF4-FFF2-40B4-BE49-F238E27FC236}">
                <a16:creationId xmlns:a16="http://schemas.microsoft.com/office/drawing/2014/main" id="{33298908-5EE6-B3B5-F39D-7E55A354EC1E}"/>
              </a:ext>
            </a:extLst>
          </p:cNvPr>
          <p:cNvSpPr/>
          <p:nvPr/>
        </p:nvSpPr>
        <p:spPr>
          <a:xfrm>
            <a:off x="1053120" y="2349790"/>
            <a:ext cx="2830334" cy="2956551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7CAF068-0523-2732-422F-0035E835CEDA}"/>
              </a:ext>
            </a:extLst>
          </p:cNvPr>
          <p:cNvSpPr txBox="1"/>
          <p:nvPr/>
        </p:nvSpPr>
        <p:spPr>
          <a:xfrm>
            <a:off x="993381" y="6161938"/>
            <a:ext cx="5102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2" charset="0"/>
              </a:rPr>
              <a:t>Institutionen</a:t>
            </a:r>
            <a:endParaRPr kumimoji="0" lang="de-CH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7AB2155-B0D4-9C9F-D021-602B081B5627}"/>
              </a:ext>
            </a:extLst>
          </p:cNvPr>
          <p:cNvSpPr txBox="1"/>
          <p:nvPr/>
        </p:nvSpPr>
        <p:spPr>
          <a:xfrm>
            <a:off x="9168610" y="6161937"/>
            <a:ext cx="3861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GT Haptik Regular" panose="02000505000000020003" pitchFamily="2" charset="0"/>
              </a:rPr>
              <a:t>Individuen</a:t>
            </a:r>
            <a:endParaRPr kumimoji="0" lang="de-CH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E52F00C-3FD0-8718-B067-49AF17DB12D2}"/>
              </a:ext>
            </a:extLst>
          </p:cNvPr>
          <p:cNvSpPr txBox="1"/>
          <p:nvPr/>
        </p:nvSpPr>
        <p:spPr>
          <a:xfrm>
            <a:off x="431597" y="314029"/>
            <a:ext cx="12038381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5400" b="1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80000">
                      <a:schemeClr val="tx1">
                        <a:lumMod val="65000"/>
                        <a:lumOff val="35000"/>
                      </a:schemeClr>
                    </a:gs>
                  </a:gsLst>
                  <a:lin ang="16200000" scaled="0"/>
                </a:gradFill>
                <a:latin typeface="Century Gothic" panose="020B0502020202020204" pitchFamily="34" charset="0"/>
              </a:rPr>
              <a:t>Shift von Macht und </a:t>
            </a:r>
            <a:r>
              <a:rPr lang="en-US" sz="5400" b="1" dirty="0" err="1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80000">
                      <a:schemeClr val="tx1">
                        <a:lumMod val="65000"/>
                        <a:lumOff val="35000"/>
                      </a:schemeClr>
                    </a:gs>
                  </a:gsLst>
                  <a:lin ang="16200000" scaled="0"/>
                </a:gradFill>
                <a:latin typeface="Century Gothic" panose="020B0502020202020204" pitchFamily="34" charset="0"/>
              </a:rPr>
              <a:t>Knappheit</a:t>
            </a:r>
            <a:endParaRPr lang="en-US" sz="5400" dirty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80000">
                    <a:schemeClr val="tx1">
                      <a:lumMod val="65000"/>
                      <a:lumOff val="35000"/>
                    </a:schemeClr>
                  </a:gs>
                </a:gsLst>
                <a:lin ang="16200000" scaled="0"/>
              </a:gra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414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0.60521 -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60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itelmasterformat durch Klicken bearbeite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CATWORKEXPRESSIONTAG" val="Textmasterformat bearbeiten&#10;Zweite Ebene&#10;Dritte Ebene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WHITE TEMPLATE">
  <a:themeElements>
    <a:clrScheme name="MSVID White Brand template_10-14">
      <a:dk1>
        <a:srgbClr val="505050"/>
      </a:dk1>
      <a:lt1>
        <a:srgbClr val="FFFFFF"/>
      </a:lt1>
      <a:dk2>
        <a:srgbClr val="0078D7"/>
      </a:dk2>
      <a:lt2>
        <a:srgbClr val="00BCF2"/>
      </a:lt2>
      <a:accent1>
        <a:srgbClr val="0078D7"/>
      </a:accent1>
      <a:accent2>
        <a:srgbClr val="B4009E"/>
      </a:accent2>
      <a:accent3>
        <a:srgbClr val="107C10"/>
      </a:accent3>
      <a:accent4>
        <a:srgbClr val="5C2D91"/>
      </a:accent4>
      <a:accent5>
        <a:srgbClr val="008272"/>
      </a:accent5>
      <a:accent6>
        <a:srgbClr val="D83B01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rand_template_16-9_Business_BLUE_3" id="{7E7DF4D5-9AE9-4C04-96B9-B29B136EDDF0}" vid="{825144D2-849A-48B7-8806-06D8A383093C}"/>
    </a:ext>
  </a:extLst>
</a:theme>
</file>

<file path=ppt/theme/theme12.xml><?xml version="1.0" encoding="utf-8"?>
<a:theme xmlns:a="http://schemas.openxmlformats.org/drawingml/2006/main" name="1_Titel, Kapitel, Schluss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audirektion Kanton Zürich Font-Them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I-PP_Master_Juli_2019.potx" id="{CF36D09D-359F-4888-95E3-860B0543C47E}" vid="{68787EF1-639E-480E-B7EB-8EE97CE3950C}"/>
    </a:ext>
  </a:extLst>
</a:theme>
</file>

<file path=ppt/theme/theme13.xml><?xml version="1.0" encoding="utf-8"?>
<a:theme xmlns:a="http://schemas.openxmlformats.org/drawingml/2006/main" name="3_WHITE TEMPLATE">
  <a:themeElements>
    <a:clrScheme name="MSVID White Brand template_10-14">
      <a:dk1>
        <a:srgbClr val="505050"/>
      </a:dk1>
      <a:lt1>
        <a:srgbClr val="FFFFFF"/>
      </a:lt1>
      <a:dk2>
        <a:srgbClr val="0078D7"/>
      </a:dk2>
      <a:lt2>
        <a:srgbClr val="00BCF2"/>
      </a:lt2>
      <a:accent1>
        <a:srgbClr val="0078D7"/>
      </a:accent1>
      <a:accent2>
        <a:srgbClr val="B4009E"/>
      </a:accent2>
      <a:accent3>
        <a:srgbClr val="107C10"/>
      </a:accent3>
      <a:accent4>
        <a:srgbClr val="5C2D91"/>
      </a:accent4>
      <a:accent5>
        <a:srgbClr val="008272"/>
      </a:accent5>
      <a:accent6>
        <a:srgbClr val="D83B01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rand_template_16-9_Business_BLUE_3" id="{7E7DF4D5-9AE9-4C04-96B9-B29B136EDDF0}" vid="{825144D2-849A-48B7-8806-06D8A383093C}"/>
    </a:ext>
  </a:extLst>
</a:theme>
</file>

<file path=ppt/theme/theme1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 TEMPLATE">
  <a:themeElements>
    <a:clrScheme name="MSVID White Brand template_10-14">
      <a:dk1>
        <a:srgbClr val="505050"/>
      </a:dk1>
      <a:lt1>
        <a:srgbClr val="FFFFFF"/>
      </a:lt1>
      <a:dk2>
        <a:srgbClr val="0078D7"/>
      </a:dk2>
      <a:lt2>
        <a:srgbClr val="00BCF2"/>
      </a:lt2>
      <a:accent1>
        <a:srgbClr val="0078D7"/>
      </a:accent1>
      <a:accent2>
        <a:srgbClr val="B4009E"/>
      </a:accent2>
      <a:accent3>
        <a:srgbClr val="107C10"/>
      </a:accent3>
      <a:accent4>
        <a:srgbClr val="5C2D91"/>
      </a:accent4>
      <a:accent5>
        <a:srgbClr val="008272"/>
      </a:accent5>
      <a:accent6>
        <a:srgbClr val="D83B01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rand_template_16-9_Business_BLUE_3" id="{7E7DF4D5-9AE9-4C04-96B9-B29B136EDDF0}" vid="{825144D2-849A-48B7-8806-06D8A383093C}"/>
    </a:ext>
  </a:extLst>
</a:theme>
</file>

<file path=ppt/theme/theme3.xml><?xml version="1.0" encoding="utf-8"?>
<a:theme xmlns:a="http://schemas.openxmlformats.org/drawingml/2006/main" name="5_WHITE TEMPLATE">
  <a:themeElements>
    <a:clrScheme name="MSVID White Brand template_10-14">
      <a:dk1>
        <a:srgbClr val="505050"/>
      </a:dk1>
      <a:lt1>
        <a:srgbClr val="FFFFFF"/>
      </a:lt1>
      <a:dk2>
        <a:srgbClr val="0078D7"/>
      </a:dk2>
      <a:lt2>
        <a:srgbClr val="00BCF2"/>
      </a:lt2>
      <a:accent1>
        <a:srgbClr val="0078D7"/>
      </a:accent1>
      <a:accent2>
        <a:srgbClr val="B4009E"/>
      </a:accent2>
      <a:accent3>
        <a:srgbClr val="107C10"/>
      </a:accent3>
      <a:accent4>
        <a:srgbClr val="5C2D91"/>
      </a:accent4>
      <a:accent5>
        <a:srgbClr val="008272"/>
      </a:accent5>
      <a:accent6>
        <a:srgbClr val="D83B01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rand_template_16-9_Business_BLUE_3" id="{7E7DF4D5-9AE9-4C04-96B9-B29B136EDDF0}" vid="{825144D2-849A-48B7-8806-06D8A383093C}"/>
    </a:ext>
  </a:extLst>
</a:theme>
</file>

<file path=ppt/theme/theme4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WHITE TEMPLATE">
  <a:themeElements>
    <a:clrScheme name="MSVID White Brand template_10-14">
      <a:dk1>
        <a:srgbClr val="505050"/>
      </a:dk1>
      <a:lt1>
        <a:srgbClr val="FFFFFF"/>
      </a:lt1>
      <a:dk2>
        <a:srgbClr val="0078D7"/>
      </a:dk2>
      <a:lt2>
        <a:srgbClr val="00BCF2"/>
      </a:lt2>
      <a:accent1>
        <a:srgbClr val="0078D7"/>
      </a:accent1>
      <a:accent2>
        <a:srgbClr val="B4009E"/>
      </a:accent2>
      <a:accent3>
        <a:srgbClr val="107C10"/>
      </a:accent3>
      <a:accent4>
        <a:srgbClr val="5C2D91"/>
      </a:accent4>
      <a:accent5>
        <a:srgbClr val="008272"/>
      </a:accent5>
      <a:accent6>
        <a:srgbClr val="D83B01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rand_template_16-9_Business_BLUE_3" id="{7E7DF4D5-9AE9-4C04-96B9-B29B136EDDF0}" vid="{825144D2-849A-48B7-8806-06D8A383093C}"/>
    </a:ext>
  </a:extLst>
</a:theme>
</file>

<file path=ppt/theme/theme6.xml><?xml version="1.0" encoding="utf-8"?>
<a:theme xmlns:a="http://schemas.openxmlformats.org/drawingml/2006/main" name="1_Metro Template Light 16x9">
  <a:themeElements>
    <a:clrScheme name="Microsoft Colors">
      <a:dk1>
        <a:srgbClr val="000000"/>
      </a:dk1>
      <a:lt1>
        <a:srgbClr val="FFFFFF"/>
      </a:lt1>
      <a:dk2>
        <a:srgbClr val="3F3F3F"/>
      </a:dk2>
      <a:lt2>
        <a:srgbClr val="F2F2F2"/>
      </a:lt2>
      <a:accent1>
        <a:srgbClr val="00AEEF"/>
      </a:accent1>
      <a:accent2>
        <a:srgbClr val="8CC600"/>
      </a:accent2>
      <a:accent3>
        <a:srgbClr val="FF8A00"/>
      </a:accent3>
      <a:accent4>
        <a:srgbClr val="FF0097"/>
      </a:accent4>
      <a:accent5>
        <a:srgbClr val="0071BC"/>
      </a:accent5>
      <a:accent6>
        <a:srgbClr val="910091"/>
      </a:accent6>
      <a:hlink>
        <a:srgbClr val="0070C0"/>
      </a:hlink>
      <a:folHlink>
        <a:srgbClr val="0071BC"/>
      </a:folHlink>
    </a:clrScheme>
    <a:fontScheme name="Microsoft Corporate Font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6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1440" tIns="45720" rIns="45720" bIns="91440" numCol="1" spcCol="0" rtlCol="0" fromWordArt="0" anchor="b" anchorCtr="0" forceAA="0" compatLnSpc="1">
        <a:prstTxWarp prst="textNoShape">
          <a:avLst/>
        </a:prstTxWarp>
        <a:noAutofit/>
      </a:bodyPr>
      <a:lstStyle>
        <a:defPPr defTabSz="914099" fontAlgn="base">
          <a:spcBef>
            <a:spcPct val="0"/>
          </a:spcBef>
          <a:spcAft>
            <a:spcPct val="0"/>
          </a:spcAft>
          <a:defRPr spc="-5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latin typeface="Segoe UI" pitchFamily="34" charset="0"/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4000" dirty="0" err="1" smtClean="0"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80000">
                  <a:schemeClr val="tx1">
                    <a:lumMod val="65000"/>
                    <a:lumOff val="35000"/>
                  </a:schemeClr>
                </a:gs>
              </a:gsLst>
              <a:lin ang="16200000" scaled="0"/>
            </a:gradFill>
            <a:latin typeface="Segoe UI Light" pitchFamily="34" charset="0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1_WHITE TEMPLATE">
  <a:themeElements>
    <a:clrScheme name="MSVID White Brand template_10-14">
      <a:dk1>
        <a:srgbClr val="505050"/>
      </a:dk1>
      <a:lt1>
        <a:srgbClr val="FFFFFF"/>
      </a:lt1>
      <a:dk2>
        <a:srgbClr val="0078D7"/>
      </a:dk2>
      <a:lt2>
        <a:srgbClr val="00BCF2"/>
      </a:lt2>
      <a:accent1>
        <a:srgbClr val="0078D7"/>
      </a:accent1>
      <a:accent2>
        <a:srgbClr val="B4009E"/>
      </a:accent2>
      <a:accent3>
        <a:srgbClr val="107C10"/>
      </a:accent3>
      <a:accent4>
        <a:srgbClr val="5C2D91"/>
      </a:accent4>
      <a:accent5>
        <a:srgbClr val="008272"/>
      </a:accent5>
      <a:accent6>
        <a:srgbClr val="D83B01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rand_template_16-9_Business_BLUE_3" id="{7E7DF4D5-9AE9-4C04-96B9-B29B136EDDF0}" vid="{825144D2-849A-48B7-8806-06D8A383093C}"/>
    </a:ext>
  </a:extLst>
</a:theme>
</file>

<file path=ppt/theme/theme8.xml><?xml version="1.0" encoding="utf-8"?>
<a:theme xmlns:a="http://schemas.openxmlformats.org/drawingml/2006/main" name="2_WHITE TEMPLATE">
  <a:themeElements>
    <a:clrScheme name="MSVID White Brand template_10-14">
      <a:dk1>
        <a:srgbClr val="505050"/>
      </a:dk1>
      <a:lt1>
        <a:srgbClr val="FFFFFF"/>
      </a:lt1>
      <a:dk2>
        <a:srgbClr val="0078D7"/>
      </a:dk2>
      <a:lt2>
        <a:srgbClr val="00BCF2"/>
      </a:lt2>
      <a:accent1>
        <a:srgbClr val="0078D7"/>
      </a:accent1>
      <a:accent2>
        <a:srgbClr val="B4009E"/>
      </a:accent2>
      <a:accent3>
        <a:srgbClr val="107C10"/>
      </a:accent3>
      <a:accent4>
        <a:srgbClr val="5C2D91"/>
      </a:accent4>
      <a:accent5>
        <a:srgbClr val="008272"/>
      </a:accent5>
      <a:accent6>
        <a:srgbClr val="D83B01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rand_template_16-9_Business_BLUE_3" id="{7E7DF4D5-9AE9-4C04-96B9-B29B136EDDF0}" vid="{825144D2-849A-48B7-8806-06D8A383093C}"/>
    </a:ext>
  </a:extLst>
</a:theme>
</file>

<file path=ppt/theme/theme9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6ea45e5-9f3b-4405-83cd-9e880f9d9117">
      <Terms xmlns="http://schemas.microsoft.com/office/infopath/2007/PartnerControls"/>
    </lcf76f155ced4ddcb4097134ff3c332f>
    <TaxCatchAll xmlns="765c37f7-fe11-4c1a-8aa8-19de406bacc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A38DB1DBBFC44795B89DCE922AE839" ma:contentTypeVersion="18" ma:contentTypeDescription="Create a new document." ma:contentTypeScope="" ma:versionID="479c6109f869d73d56adda0b5844cf79">
  <xsd:schema xmlns:xsd="http://www.w3.org/2001/XMLSchema" xmlns:xs="http://www.w3.org/2001/XMLSchema" xmlns:p="http://schemas.microsoft.com/office/2006/metadata/properties" xmlns:ns2="76ea45e5-9f3b-4405-83cd-9e880f9d9117" xmlns:ns3="765c37f7-fe11-4c1a-8aa8-19de406bacc5" targetNamespace="http://schemas.microsoft.com/office/2006/metadata/properties" ma:root="true" ma:fieldsID="ed858b00cf0ab9f818e0cd76d68c14c5" ns2:_="" ns3:_="">
    <xsd:import namespace="76ea45e5-9f3b-4405-83cd-9e880f9d9117"/>
    <xsd:import namespace="765c37f7-fe11-4c1a-8aa8-19de406bacc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ea45e5-9f3b-4405-83cd-9e880f9d91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2da175b-31ec-44ff-b844-8c8e29bef6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5c37f7-fe11-4c1a-8aa8-19de406bacc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5ec9874-2643-44ef-a183-579c236118e4}" ma:internalName="TaxCatchAll" ma:showField="CatchAllData" ma:web="765c37f7-fe11-4c1a-8aa8-19de406bacc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D25E0AA-39D6-4B20-B815-E03CB12F1E1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6734A74-BA94-4343-A3CC-F523DA5F7746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76ea45e5-9f3b-4405-83cd-9e880f9d9117"/>
    <ds:schemaRef ds:uri="http://purl.org/dc/terms/"/>
    <ds:schemaRef ds:uri="http://schemas.openxmlformats.org/package/2006/metadata/core-properties"/>
    <ds:schemaRef ds:uri="http://purl.org/dc/dcmitype/"/>
    <ds:schemaRef ds:uri="765c37f7-fe11-4c1a-8aa8-19de406bacc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A1422DA-F599-4977-92D4-9F26B79291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ea45e5-9f3b-4405-83cd-9e880f9d9117"/>
    <ds:schemaRef ds:uri="765c37f7-fe11-4c1a-8aa8-19de406bacc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1278</Words>
  <Application>Microsoft Office PowerPoint</Application>
  <PresentationFormat>Breitbild</PresentationFormat>
  <Paragraphs>223</Paragraphs>
  <Slides>38</Slides>
  <Notes>21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15</vt:i4>
      </vt:variant>
      <vt:variant>
        <vt:lpstr>Design</vt:lpstr>
      </vt:variant>
      <vt:variant>
        <vt:i4>13</vt:i4>
      </vt:variant>
      <vt:variant>
        <vt:lpstr>Folientitel</vt:lpstr>
      </vt:variant>
      <vt:variant>
        <vt:i4>38</vt:i4>
      </vt:variant>
    </vt:vector>
  </HeadingPairs>
  <TitlesOfParts>
    <vt:vector size="66" baseType="lpstr">
      <vt:lpstr>Segoe UI Light</vt:lpstr>
      <vt:lpstr>Calibri</vt:lpstr>
      <vt:lpstr>Calibri Light</vt:lpstr>
      <vt:lpstr>Arial,Sans-Serif</vt:lpstr>
      <vt:lpstr>Georgia</vt:lpstr>
      <vt:lpstr>GT Haptik Regular</vt:lpstr>
      <vt:lpstr>Segoe Light</vt:lpstr>
      <vt:lpstr>Arial Black</vt:lpstr>
      <vt:lpstr>Consolas</vt:lpstr>
      <vt:lpstr>Century Gothic</vt:lpstr>
      <vt:lpstr>Arial</vt:lpstr>
      <vt:lpstr>Abadi</vt:lpstr>
      <vt:lpstr>Wingdings</vt:lpstr>
      <vt:lpstr>Symbol</vt:lpstr>
      <vt:lpstr>Segoe UI</vt:lpstr>
      <vt:lpstr>Office</vt:lpstr>
      <vt:lpstr>WHITE TEMPLATE</vt:lpstr>
      <vt:lpstr>5_WHITE TEMPLATE</vt:lpstr>
      <vt:lpstr>6_Custom Design</vt:lpstr>
      <vt:lpstr>6_WHITE TEMPLATE</vt:lpstr>
      <vt:lpstr>1_Metro Template Light 16x9</vt:lpstr>
      <vt:lpstr>1_WHITE TEMPLATE</vt:lpstr>
      <vt:lpstr>2_WHITE TEMPLATE</vt:lpstr>
      <vt:lpstr>3_Custom Design</vt:lpstr>
      <vt:lpstr>Larissa</vt:lpstr>
      <vt:lpstr>11_WHITE TEMPLATE</vt:lpstr>
      <vt:lpstr>1_Titel, Kapitel, Schluss</vt:lpstr>
      <vt:lpstr>3_WHITE TEMPLATE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Barbara Josef</dc:creator>
  <cp:lastModifiedBy>Barbara Josef</cp:lastModifiedBy>
  <cp:revision>30</cp:revision>
  <dcterms:created xsi:type="dcterms:W3CDTF">2022-08-31T10:00:46Z</dcterms:created>
  <dcterms:modified xsi:type="dcterms:W3CDTF">2025-01-10T16:20:16Z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0x01010091A38DB1DBBFC44795B89DCE922AE839</vt:lpwstr>
  </property>
  <property fmtid="{D5CDD505-2E9C-101B-9397-08002B2CF9AE}" pid="3" name="MediaServiceImageTags">
    <vt:lpwstr/>
  </property>
</Properties>
</file>